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48" r:id="rId2"/>
  </p:sldMasterIdLst>
  <p:notesMasterIdLst>
    <p:notesMasterId r:id="rId28"/>
  </p:notesMasterIdLst>
  <p:handoutMasterIdLst>
    <p:handoutMasterId r:id="rId29"/>
  </p:handoutMasterIdLst>
  <p:sldIdLst>
    <p:sldId id="256" r:id="rId3"/>
    <p:sldId id="257" r:id="rId4"/>
    <p:sldId id="258" r:id="rId5"/>
    <p:sldId id="266" r:id="rId6"/>
    <p:sldId id="267" r:id="rId7"/>
    <p:sldId id="268" r:id="rId8"/>
    <p:sldId id="269" r:id="rId9"/>
    <p:sldId id="265" r:id="rId10"/>
    <p:sldId id="270" r:id="rId11"/>
    <p:sldId id="271" r:id="rId12"/>
    <p:sldId id="272" r:id="rId13"/>
    <p:sldId id="273" r:id="rId14"/>
    <p:sldId id="274" r:id="rId15"/>
    <p:sldId id="276" r:id="rId16"/>
    <p:sldId id="277" r:id="rId17"/>
    <p:sldId id="278" r:id="rId18"/>
    <p:sldId id="279" r:id="rId19"/>
    <p:sldId id="280" r:id="rId20"/>
    <p:sldId id="281" r:id="rId21"/>
    <p:sldId id="264" r:id="rId22"/>
    <p:sldId id="259" r:id="rId23"/>
    <p:sldId id="260" r:id="rId24"/>
    <p:sldId id="261" r:id="rId25"/>
    <p:sldId id="262" r:id="rId26"/>
    <p:sldId id="263" r:id="rId27"/>
  </p:sldIdLst>
  <p:sldSz cx="12192000" cy="6858000"/>
  <p:notesSz cx="6735763" cy="98663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964095-68F1-6EE5-26E5-31B50DCD5BD6}" v="12" dt="2023-05-11T07:12:44.641"/>
    <p1510:client id="{C22D53DC-56CB-44C5-859C-005DDBCAC7F5}" v="1" dt="2023-05-09T12:02:37.034"/>
    <p1510:client id="{E2B5AAE4-7F24-9329-3309-CC055ED3565E}" v="14" dt="2023-05-10T12:32:45.2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lde Holte Selland" userId="S::hilde.holte.selland@luster.kommune.no::82b58485-31e0-4bdd-84fe-d0a05511101b" providerId="AD" clId="Web-{E2B5AAE4-7F24-9329-3309-CC055ED3565E}"/>
    <pc:docChg chg="addSld delSld sldOrd addMainMaster modMainMaster">
      <pc:chgData name="Hilde Holte Selland" userId="S::hilde.holte.selland@luster.kommune.no::82b58485-31e0-4bdd-84fe-d0a05511101b" providerId="AD" clId="Web-{E2B5AAE4-7F24-9329-3309-CC055ED3565E}" dt="2023-05-10T12:32:45.218" v="13"/>
      <pc:docMkLst>
        <pc:docMk/>
      </pc:docMkLst>
      <pc:sldChg chg="new del ord">
        <pc:chgData name="Hilde Holte Selland" userId="S::hilde.holte.selland@luster.kommune.no::82b58485-31e0-4bdd-84fe-d0a05511101b" providerId="AD" clId="Web-{E2B5AAE4-7F24-9329-3309-CC055ED3565E}" dt="2023-05-10T12:32:45.218" v="13"/>
        <pc:sldMkLst>
          <pc:docMk/>
          <pc:sldMk cId="949876293" sldId="275"/>
        </pc:sldMkLst>
      </pc:sldChg>
      <pc:sldChg chg="add ord">
        <pc:chgData name="Hilde Holte Selland" userId="S::hilde.holte.selland@luster.kommune.no::82b58485-31e0-4bdd-84fe-d0a05511101b" providerId="AD" clId="Web-{E2B5AAE4-7F24-9329-3309-CC055ED3565E}" dt="2023-05-10T12:30:41.826" v="2"/>
        <pc:sldMkLst>
          <pc:docMk/>
          <pc:sldMk cId="2341456038" sldId="276"/>
        </pc:sldMkLst>
      </pc:sldChg>
      <pc:sldChg chg="add">
        <pc:chgData name="Hilde Holte Selland" userId="S::hilde.holte.selland@luster.kommune.no::82b58485-31e0-4bdd-84fe-d0a05511101b" providerId="AD" clId="Web-{E2B5AAE4-7F24-9329-3309-CC055ED3565E}" dt="2023-05-10T12:31:22.092" v="3"/>
        <pc:sldMkLst>
          <pc:docMk/>
          <pc:sldMk cId="2893317810" sldId="277"/>
        </pc:sldMkLst>
      </pc:sldChg>
      <pc:sldChg chg="add">
        <pc:chgData name="Hilde Holte Selland" userId="S::hilde.holte.selland@luster.kommune.no::82b58485-31e0-4bdd-84fe-d0a05511101b" providerId="AD" clId="Web-{E2B5AAE4-7F24-9329-3309-CC055ED3565E}" dt="2023-05-10T12:31:41.170" v="5"/>
        <pc:sldMkLst>
          <pc:docMk/>
          <pc:sldMk cId="426086604" sldId="278"/>
        </pc:sldMkLst>
      </pc:sldChg>
      <pc:sldChg chg="add ord">
        <pc:chgData name="Hilde Holte Selland" userId="S::hilde.holte.selland@luster.kommune.no::82b58485-31e0-4bdd-84fe-d0a05511101b" providerId="AD" clId="Web-{E2B5AAE4-7F24-9329-3309-CC055ED3565E}" dt="2023-05-10T12:31:59.874" v="8"/>
        <pc:sldMkLst>
          <pc:docMk/>
          <pc:sldMk cId="3667187431" sldId="279"/>
        </pc:sldMkLst>
      </pc:sldChg>
      <pc:sldChg chg="add ord">
        <pc:chgData name="Hilde Holte Selland" userId="S::hilde.holte.selland@luster.kommune.no::82b58485-31e0-4bdd-84fe-d0a05511101b" providerId="AD" clId="Web-{E2B5AAE4-7F24-9329-3309-CC055ED3565E}" dt="2023-05-10T12:32:23.671" v="10"/>
        <pc:sldMkLst>
          <pc:docMk/>
          <pc:sldMk cId="1306812285" sldId="280"/>
        </pc:sldMkLst>
      </pc:sldChg>
      <pc:sldChg chg="add ord">
        <pc:chgData name="Hilde Holte Selland" userId="S::hilde.holte.selland@luster.kommune.no::82b58485-31e0-4bdd-84fe-d0a05511101b" providerId="AD" clId="Web-{E2B5AAE4-7F24-9329-3309-CC055ED3565E}" dt="2023-05-10T12:32:39.984" v="12"/>
        <pc:sldMkLst>
          <pc:docMk/>
          <pc:sldMk cId="4211987789" sldId="281"/>
        </pc:sldMkLst>
      </pc:sldChg>
      <pc:sldMasterChg chg="add addSldLayout">
        <pc:chgData name="Hilde Holte Selland" userId="S::hilde.holte.selland@luster.kommune.no::82b58485-31e0-4bdd-84fe-d0a05511101b" providerId="AD" clId="Web-{E2B5AAE4-7F24-9329-3309-CC055ED3565E}" dt="2023-05-10T12:30:38.592" v="1"/>
        <pc:sldMasterMkLst>
          <pc:docMk/>
          <pc:sldMasterMk cId="0" sldId="2147483648"/>
        </pc:sldMasterMkLst>
        <pc:sldLayoutChg chg="add">
          <pc:chgData name="Hilde Holte Selland" userId="S::hilde.holte.selland@luster.kommune.no::82b58485-31e0-4bdd-84fe-d0a05511101b" providerId="AD" clId="Web-{E2B5AAE4-7F24-9329-3309-CC055ED3565E}" dt="2023-05-10T12:30:38.592" v="1"/>
          <pc:sldLayoutMkLst>
            <pc:docMk/>
            <pc:sldMasterMk cId="0" sldId="2147483648"/>
            <pc:sldLayoutMk cId="3610704304" sldId="2147483649"/>
          </pc:sldLayoutMkLst>
        </pc:sldLayoutChg>
        <pc:sldLayoutChg chg="add">
          <pc:chgData name="Hilde Holte Selland" userId="S::hilde.holte.selland@luster.kommune.no::82b58485-31e0-4bdd-84fe-d0a05511101b" providerId="AD" clId="Web-{E2B5AAE4-7F24-9329-3309-CC055ED3565E}" dt="2023-05-10T12:30:38.592" v="1"/>
          <pc:sldLayoutMkLst>
            <pc:docMk/>
            <pc:sldMasterMk cId="0" sldId="2147483648"/>
            <pc:sldLayoutMk cId="1484947888" sldId="2147483650"/>
          </pc:sldLayoutMkLst>
        </pc:sldLayoutChg>
        <pc:sldLayoutChg chg="add">
          <pc:chgData name="Hilde Holte Selland" userId="S::hilde.holte.selland@luster.kommune.no::82b58485-31e0-4bdd-84fe-d0a05511101b" providerId="AD" clId="Web-{E2B5AAE4-7F24-9329-3309-CC055ED3565E}" dt="2023-05-10T12:30:38.592" v="1"/>
          <pc:sldLayoutMkLst>
            <pc:docMk/>
            <pc:sldMasterMk cId="0" sldId="2147483648"/>
            <pc:sldLayoutMk cId="250178124" sldId="2147483651"/>
          </pc:sldLayoutMkLst>
        </pc:sldLayoutChg>
        <pc:sldLayoutChg chg="add">
          <pc:chgData name="Hilde Holte Selland" userId="S::hilde.holte.selland@luster.kommune.no::82b58485-31e0-4bdd-84fe-d0a05511101b" providerId="AD" clId="Web-{E2B5AAE4-7F24-9329-3309-CC055ED3565E}" dt="2023-05-10T12:30:38.592" v="1"/>
          <pc:sldLayoutMkLst>
            <pc:docMk/>
            <pc:sldMasterMk cId="0" sldId="2147483648"/>
            <pc:sldLayoutMk cId="1088583872" sldId="2147483652"/>
          </pc:sldLayoutMkLst>
        </pc:sldLayoutChg>
        <pc:sldLayoutChg chg="add">
          <pc:chgData name="Hilde Holte Selland" userId="S::hilde.holte.selland@luster.kommune.no::82b58485-31e0-4bdd-84fe-d0a05511101b" providerId="AD" clId="Web-{E2B5AAE4-7F24-9329-3309-CC055ED3565E}" dt="2023-05-10T12:30:38.592" v="1"/>
          <pc:sldLayoutMkLst>
            <pc:docMk/>
            <pc:sldMasterMk cId="0" sldId="2147483648"/>
            <pc:sldLayoutMk cId="2995978654" sldId="2147483653"/>
          </pc:sldLayoutMkLst>
        </pc:sldLayoutChg>
        <pc:sldLayoutChg chg="add">
          <pc:chgData name="Hilde Holte Selland" userId="S::hilde.holte.selland@luster.kommune.no::82b58485-31e0-4bdd-84fe-d0a05511101b" providerId="AD" clId="Web-{E2B5AAE4-7F24-9329-3309-CC055ED3565E}" dt="2023-05-10T12:30:38.592" v="1"/>
          <pc:sldLayoutMkLst>
            <pc:docMk/>
            <pc:sldMasterMk cId="0" sldId="2147483648"/>
            <pc:sldLayoutMk cId="1916148670" sldId="2147483654"/>
          </pc:sldLayoutMkLst>
        </pc:sldLayoutChg>
        <pc:sldLayoutChg chg="add">
          <pc:chgData name="Hilde Holte Selland" userId="S::hilde.holte.selland@luster.kommune.no::82b58485-31e0-4bdd-84fe-d0a05511101b" providerId="AD" clId="Web-{E2B5AAE4-7F24-9329-3309-CC055ED3565E}" dt="2023-05-10T12:30:38.592" v="1"/>
          <pc:sldLayoutMkLst>
            <pc:docMk/>
            <pc:sldMasterMk cId="0" sldId="2147483648"/>
            <pc:sldLayoutMk cId="64091867" sldId="2147483655"/>
          </pc:sldLayoutMkLst>
        </pc:sldLayoutChg>
        <pc:sldLayoutChg chg="add">
          <pc:chgData name="Hilde Holte Selland" userId="S::hilde.holte.selland@luster.kommune.no::82b58485-31e0-4bdd-84fe-d0a05511101b" providerId="AD" clId="Web-{E2B5AAE4-7F24-9329-3309-CC055ED3565E}" dt="2023-05-10T12:30:38.592" v="1"/>
          <pc:sldLayoutMkLst>
            <pc:docMk/>
            <pc:sldMasterMk cId="0" sldId="2147483648"/>
            <pc:sldLayoutMk cId="1098702770" sldId="2147483656"/>
          </pc:sldLayoutMkLst>
        </pc:sldLayoutChg>
        <pc:sldLayoutChg chg="add">
          <pc:chgData name="Hilde Holte Selland" userId="S::hilde.holte.selland@luster.kommune.no::82b58485-31e0-4bdd-84fe-d0a05511101b" providerId="AD" clId="Web-{E2B5AAE4-7F24-9329-3309-CC055ED3565E}" dt="2023-05-10T12:30:38.592" v="1"/>
          <pc:sldLayoutMkLst>
            <pc:docMk/>
            <pc:sldMasterMk cId="0" sldId="2147483648"/>
            <pc:sldLayoutMk cId="1977656475" sldId="2147483657"/>
          </pc:sldLayoutMkLst>
        </pc:sldLayoutChg>
        <pc:sldLayoutChg chg="add">
          <pc:chgData name="Hilde Holte Selland" userId="S::hilde.holte.selland@luster.kommune.no::82b58485-31e0-4bdd-84fe-d0a05511101b" providerId="AD" clId="Web-{E2B5AAE4-7F24-9329-3309-CC055ED3565E}" dt="2023-05-10T12:30:38.592" v="1"/>
          <pc:sldLayoutMkLst>
            <pc:docMk/>
            <pc:sldMasterMk cId="0" sldId="2147483648"/>
            <pc:sldLayoutMk cId="1197119949" sldId="2147483658"/>
          </pc:sldLayoutMkLst>
        </pc:sldLayoutChg>
        <pc:sldLayoutChg chg="add">
          <pc:chgData name="Hilde Holte Selland" userId="S::hilde.holte.selland@luster.kommune.no::82b58485-31e0-4bdd-84fe-d0a05511101b" providerId="AD" clId="Web-{E2B5AAE4-7F24-9329-3309-CC055ED3565E}" dt="2023-05-10T12:30:38.592" v="1"/>
          <pc:sldLayoutMkLst>
            <pc:docMk/>
            <pc:sldMasterMk cId="0" sldId="2147483648"/>
            <pc:sldLayoutMk cId="4252087926" sldId="2147483659"/>
          </pc:sldLayoutMkLst>
        </pc:sldLayoutChg>
        <pc:sldLayoutChg chg="add">
          <pc:chgData name="Hilde Holte Selland" userId="S::hilde.holte.selland@luster.kommune.no::82b58485-31e0-4bdd-84fe-d0a05511101b" providerId="AD" clId="Web-{E2B5AAE4-7F24-9329-3309-CC055ED3565E}" dt="2023-05-10T12:30:38.592" v="1"/>
          <pc:sldLayoutMkLst>
            <pc:docMk/>
            <pc:sldMasterMk cId="0" sldId="2147483648"/>
            <pc:sldLayoutMk cId="3892308263" sldId="2147483660"/>
          </pc:sldLayoutMkLst>
        </pc:sldLayoutChg>
        <pc:sldLayoutChg chg="add">
          <pc:chgData name="Hilde Holte Selland" userId="S::hilde.holte.selland@luster.kommune.no::82b58485-31e0-4bdd-84fe-d0a05511101b" providerId="AD" clId="Web-{E2B5AAE4-7F24-9329-3309-CC055ED3565E}" dt="2023-05-10T12:30:38.592" v="1"/>
          <pc:sldLayoutMkLst>
            <pc:docMk/>
            <pc:sldMasterMk cId="0" sldId="2147483648"/>
            <pc:sldLayoutMk cId="3703761446" sldId="2147483661"/>
          </pc:sldLayoutMkLst>
        </pc:sldLayoutChg>
        <pc:sldLayoutChg chg="add">
          <pc:chgData name="Hilde Holte Selland" userId="S::hilde.holte.selland@luster.kommune.no::82b58485-31e0-4bdd-84fe-d0a05511101b" providerId="AD" clId="Web-{E2B5AAE4-7F24-9329-3309-CC055ED3565E}" dt="2023-05-10T12:30:38.592" v="1"/>
          <pc:sldLayoutMkLst>
            <pc:docMk/>
            <pc:sldMasterMk cId="0" sldId="2147483648"/>
            <pc:sldLayoutMk cId="1597515623" sldId="2147483662"/>
          </pc:sldLayoutMkLst>
        </pc:sldLayoutChg>
        <pc:sldLayoutChg chg="add">
          <pc:chgData name="Hilde Holte Selland" userId="S::hilde.holte.selland@luster.kommune.no::82b58485-31e0-4bdd-84fe-d0a05511101b" providerId="AD" clId="Web-{E2B5AAE4-7F24-9329-3309-CC055ED3565E}" dt="2023-05-10T12:30:38.592" v="1"/>
          <pc:sldLayoutMkLst>
            <pc:docMk/>
            <pc:sldMasterMk cId="0" sldId="2147483648"/>
            <pc:sldLayoutMk cId="2393497316" sldId="2147483663"/>
          </pc:sldLayoutMkLst>
        </pc:sldLayoutChg>
        <pc:sldLayoutChg chg="add">
          <pc:chgData name="Hilde Holte Selland" userId="S::hilde.holte.selland@luster.kommune.no::82b58485-31e0-4bdd-84fe-d0a05511101b" providerId="AD" clId="Web-{E2B5AAE4-7F24-9329-3309-CC055ED3565E}" dt="2023-05-10T12:30:38.592" v="1"/>
          <pc:sldLayoutMkLst>
            <pc:docMk/>
            <pc:sldMasterMk cId="0" sldId="2147483648"/>
            <pc:sldLayoutMk cId="1874073900" sldId="2147483664"/>
          </pc:sldLayoutMkLst>
        </pc:sldLayoutChg>
      </pc:sldMasterChg>
      <pc:sldMasterChg chg="replId modSldLayout">
        <pc:chgData name="Hilde Holte Selland" userId="S::hilde.holte.selland@luster.kommune.no::82b58485-31e0-4bdd-84fe-d0a05511101b" providerId="AD" clId="Web-{E2B5AAE4-7F24-9329-3309-CC055ED3565E}" dt="2023-05-10T12:30:38.592" v="1"/>
        <pc:sldMasterMkLst>
          <pc:docMk/>
          <pc:sldMasterMk cId="2213784514" sldId="2147483665"/>
        </pc:sldMasterMkLst>
        <pc:sldLayoutChg chg="replId">
          <pc:chgData name="Hilde Holte Selland" userId="S::hilde.holte.selland@luster.kommune.no::82b58485-31e0-4bdd-84fe-d0a05511101b" providerId="AD" clId="Web-{E2B5AAE4-7F24-9329-3309-CC055ED3565E}" dt="2023-05-10T12:30:38.592" v="1"/>
          <pc:sldLayoutMkLst>
            <pc:docMk/>
            <pc:sldMasterMk cId="2213784514" sldId="2147483665"/>
            <pc:sldLayoutMk cId="151296121" sldId="2147483666"/>
          </pc:sldLayoutMkLst>
        </pc:sldLayoutChg>
        <pc:sldLayoutChg chg="replId">
          <pc:chgData name="Hilde Holte Selland" userId="S::hilde.holte.selland@luster.kommune.no::82b58485-31e0-4bdd-84fe-d0a05511101b" providerId="AD" clId="Web-{E2B5AAE4-7F24-9329-3309-CC055ED3565E}" dt="2023-05-10T12:30:38.592" v="1"/>
          <pc:sldLayoutMkLst>
            <pc:docMk/>
            <pc:sldMasterMk cId="2213784514" sldId="2147483665"/>
            <pc:sldLayoutMk cId="3063392393" sldId="2147483667"/>
          </pc:sldLayoutMkLst>
        </pc:sldLayoutChg>
        <pc:sldLayoutChg chg="replId">
          <pc:chgData name="Hilde Holte Selland" userId="S::hilde.holte.selland@luster.kommune.no::82b58485-31e0-4bdd-84fe-d0a05511101b" providerId="AD" clId="Web-{E2B5AAE4-7F24-9329-3309-CC055ED3565E}" dt="2023-05-10T12:30:38.592" v="1"/>
          <pc:sldLayoutMkLst>
            <pc:docMk/>
            <pc:sldMasterMk cId="2213784514" sldId="2147483665"/>
            <pc:sldLayoutMk cId="1701330324" sldId="2147483668"/>
          </pc:sldLayoutMkLst>
        </pc:sldLayoutChg>
        <pc:sldLayoutChg chg="replId">
          <pc:chgData name="Hilde Holte Selland" userId="S::hilde.holte.selland@luster.kommune.no::82b58485-31e0-4bdd-84fe-d0a05511101b" providerId="AD" clId="Web-{E2B5AAE4-7F24-9329-3309-CC055ED3565E}" dt="2023-05-10T12:30:38.592" v="1"/>
          <pc:sldLayoutMkLst>
            <pc:docMk/>
            <pc:sldMasterMk cId="2213784514" sldId="2147483665"/>
            <pc:sldLayoutMk cId="888901592" sldId="2147483669"/>
          </pc:sldLayoutMkLst>
        </pc:sldLayoutChg>
        <pc:sldLayoutChg chg="replId">
          <pc:chgData name="Hilde Holte Selland" userId="S::hilde.holte.selland@luster.kommune.no::82b58485-31e0-4bdd-84fe-d0a05511101b" providerId="AD" clId="Web-{E2B5AAE4-7F24-9329-3309-CC055ED3565E}" dt="2023-05-10T12:30:38.592" v="1"/>
          <pc:sldLayoutMkLst>
            <pc:docMk/>
            <pc:sldMasterMk cId="2213784514" sldId="2147483665"/>
            <pc:sldLayoutMk cId="384106977" sldId="2147483670"/>
          </pc:sldLayoutMkLst>
        </pc:sldLayoutChg>
        <pc:sldLayoutChg chg="replId">
          <pc:chgData name="Hilde Holte Selland" userId="S::hilde.holte.selland@luster.kommune.no::82b58485-31e0-4bdd-84fe-d0a05511101b" providerId="AD" clId="Web-{E2B5AAE4-7F24-9329-3309-CC055ED3565E}" dt="2023-05-10T12:30:38.592" v="1"/>
          <pc:sldLayoutMkLst>
            <pc:docMk/>
            <pc:sldMasterMk cId="2213784514" sldId="2147483665"/>
            <pc:sldLayoutMk cId="3098553641" sldId="2147483671"/>
          </pc:sldLayoutMkLst>
        </pc:sldLayoutChg>
        <pc:sldLayoutChg chg="replId">
          <pc:chgData name="Hilde Holte Selland" userId="S::hilde.holte.selland@luster.kommune.no::82b58485-31e0-4bdd-84fe-d0a05511101b" providerId="AD" clId="Web-{E2B5AAE4-7F24-9329-3309-CC055ED3565E}" dt="2023-05-10T12:30:38.592" v="1"/>
          <pc:sldLayoutMkLst>
            <pc:docMk/>
            <pc:sldMasterMk cId="2213784514" sldId="2147483665"/>
            <pc:sldLayoutMk cId="3825820368" sldId="2147483672"/>
          </pc:sldLayoutMkLst>
        </pc:sldLayoutChg>
        <pc:sldLayoutChg chg="replId">
          <pc:chgData name="Hilde Holte Selland" userId="S::hilde.holte.selland@luster.kommune.no::82b58485-31e0-4bdd-84fe-d0a05511101b" providerId="AD" clId="Web-{E2B5AAE4-7F24-9329-3309-CC055ED3565E}" dt="2023-05-10T12:30:38.592" v="1"/>
          <pc:sldLayoutMkLst>
            <pc:docMk/>
            <pc:sldMasterMk cId="2213784514" sldId="2147483665"/>
            <pc:sldLayoutMk cId="3108960424" sldId="2147483673"/>
          </pc:sldLayoutMkLst>
        </pc:sldLayoutChg>
        <pc:sldLayoutChg chg="replId">
          <pc:chgData name="Hilde Holte Selland" userId="S::hilde.holte.selland@luster.kommune.no::82b58485-31e0-4bdd-84fe-d0a05511101b" providerId="AD" clId="Web-{E2B5AAE4-7F24-9329-3309-CC055ED3565E}" dt="2023-05-10T12:30:38.592" v="1"/>
          <pc:sldLayoutMkLst>
            <pc:docMk/>
            <pc:sldMasterMk cId="2213784514" sldId="2147483665"/>
            <pc:sldLayoutMk cId="3705129848" sldId="2147483674"/>
          </pc:sldLayoutMkLst>
        </pc:sldLayoutChg>
        <pc:sldLayoutChg chg="replId">
          <pc:chgData name="Hilde Holte Selland" userId="S::hilde.holte.selland@luster.kommune.no::82b58485-31e0-4bdd-84fe-d0a05511101b" providerId="AD" clId="Web-{E2B5AAE4-7F24-9329-3309-CC055ED3565E}" dt="2023-05-10T12:30:38.592" v="1"/>
          <pc:sldLayoutMkLst>
            <pc:docMk/>
            <pc:sldMasterMk cId="2213784514" sldId="2147483665"/>
            <pc:sldLayoutMk cId="649929809" sldId="2147483675"/>
          </pc:sldLayoutMkLst>
        </pc:sldLayoutChg>
        <pc:sldLayoutChg chg="replId">
          <pc:chgData name="Hilde Holte Selland" userId="S::hilde.holte.selland@luster.kommune.no::82b58485-31e0-4bdd-84fe-d0a05511101b" providerId="AD" clId="Web-{E2B5AAE4-7F24-9329-3309-CC055ED3565E}" dt="2023-05-10T12:30:38.592" v="1"/>
          <pc:sldLayoutMkLst>
            <pc:docMk/>
            <pc:sldMasterMk cId="2213784514" sldId="2147483665"/>
            <pc:sldLayoutMk cId="1423270776" sldId="2147483676"/>
          </pc:sldLayoutMkLst>
        </pc:sldLayoutChg>
      </pc:sldMasterChg>
    </pc:docChg>
  </pc:docChgLst>
  <pc:docChgLst>
    <pc:chgData name="Hilde Holte Selland" userId="S::hilde.holte.selland@luster.kommune.no::82b58485-31e0-4bdd-84fe-d0a05511101b" providerId="AD" clId="Web-{44964095-68F1-6EE5-26E5-31B50DCD5BD6}"/>
    <pc:docChg chg="modSld">
      <pc:chgData name="Hilde Holte Selland" userId="S::hilde.holte.selland@luster.kommune.no::82b58485-31e0-4bdd-84fe-d0a05511101b" providerId="AD" clId="Web-{44964095-68F1-6EE5-26E5-31B50DCD5BD6}" dt="2023-05-11T07:12:44.641" v="11" actId="20577"/>
      <pc:docMkLst>
        <pc:docMk/>
      </pc:docMkLst>
      <pc:sldChg chg="modSp">
        <pc:chgData name="Hilde Holte Selland" userId="S::hilde.holte.selland@luster.kommune.no::82b58485-31e0-4bdd-84fe-d0a05511101b" providerId="AD" clId="Web-{44964095-68F1-6EE5-26E5-31B50DCD5BD6}" dt="2023-05-11T07:12:44.641" v="11" actId="20577"/>
        <pc:sldMkLst>
          <pc:docMk/>
          <pc:sldMk cId="845624961" sldId="260"/>
        </pc:sldMkLst>
        <pc:spChg chg="mod">
          <ac:chgData name="Hilde Holte Selland" userId="S::hilde.holte.selland@luster.kommune.no::82b58485-31e0-4bdd-84fe-d0a05511101b" providerId="AD" clId="Web-{44964095-68F1-6EE5-26E5-31B50DCD5BD6}" dt="2023-05-11T07:12:44.641" v="11" actId="20577"/>
          <ac:spMkLst>
            <pc:docMk/>
            <pc:sldMk cId="845624961" sldId="260"/>
            <ac:spMk id="3" creationId="{00000000-0000-0000-0000-000000000000}"/>
          </ac:spMkLst>
        </pc:spChg>
      </pc:sldChg>
    </pc:docChg>
  </pc:docChgLst>
  <pc:docChgLst>
    <pc:chgData name="Hilde Holte Selland" userId="82b58485-31e0-4bdd-84fe-d0a05511101b" providerId="ADAL" clId="{C22D53DC-56CB-44C5-859C-005DDBCAC7F5}"/>
    <pc:docChg chg="modSld">
      <pc:chgData name="Hilde Holte Selland" userId="82b58485-31e0-4bdd-84fe-d0a05511101b" providerId="ADAL" clId="{C22D53DC-56CB-44C5-859C-005DDBCAC7F5}" dt="2023-05-09T12:02:25.433" v="5" actId="20577"/>
      <pc:docMkLst>
        <pc:docMk/>
      </pc:docMkLst>
      <pc:sldChg chg="modSp mod">
        <pc:chgData name="Hilde Holte Selland" userId="82b58485-31e0-4bdd-84fe-d0a05511101b" providerId="ADAL" clId="{C22D53DC-56CB-44C5-859C-005DDBCAC7F5}" dt="2023-05-09T12:02:25.433" v="5" actId="20577"/>
        <pc:sldMkLst>
          <pc:docMk/>
          <pc:sldMk cId="2366966976" sldId="262"/>
        </pc:sldMkLst>
        <pc:spChg chg="mod">
          <ac:chgData name="Hilde Holte Selland" userId="82b58485-31e0-4bdd-84fe-d0a05511101b" providerId="ADAL" clId="{C22D53DC-56CB-44C5-859C-005DDBCAC7F5}" dt="2023-05-09T12:02:25.433" v="5" actId="20577"/>
          <ac:spMkLst>
            <pc:docMk/>
            <pc:sldMk cId="2366966976" sldId="262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52E6E-A14E-4519-A762-089C065FCD4F}" type="datetimeFigureOut">
              <a:rPr lang="nb-NO" smtClean="0"/>
              <a:t>11.05.2023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B90A6-5BAF-4B2B-8462-A223C7F909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6008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09274-F4C2-4B7B-9E83-351D054CCDEF}" type="datetimeFigureOut">
              <a:rPr lang="nb-NO" smtClean="0"/>
              <a:t>11.05.2023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CEF72-ADA3-43B5-B706-560C5C0F8C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1053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CEF72-ADA3-43B5-B706-560C5C0F8C53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056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CEF72-ADA3-43B5-B706-560C5C0F8C53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2693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CEF72-ADA3-43B5-B706-560C5C0F8C53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183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CEF72-ADA3-43B5-B706-560C5C0F8C53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6650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CEF72-ADA3-43B5-B706-560C5C0F8C53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0948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17ECE379-7C00-A4CE-0669-0C41417D6E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6D82B4A7-9744-D4D0-7F0F-E045B3BFF37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71450" lvl="0" indent="-171450">
              <a:buSzPct val="100000"/>
              <a:buChar char="-"/>
            </a:pPr>
            <a:r>
              <a:rPr lang="nb-NO"/>
              <a:t>Treng ikkje å vere samanhengande </a:t>
            </a:r>
          </a:p>
          <a:p>
            <a:pPr marL="171450" lvl="0" indent="-171450">
              <a:buSzPct val="100000"/>
              <a:buChar char="-"/>
            </a:pPr>
            <a:r>
              <a:rPr lang="nb-NO"/>
              <a:t>Barna i denne alderen har ei stor utvikling kroppsleg, motorisk og nevrologisk og har stort potensiale for læring </a:t>
            </a:r>
            <a:endParaRPr lang="nn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771AB16-D862-8261-E4C1-56DD92F8299F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5A719B5-3A82-4333-8B74-AB16E4EA55B2}" type="slidenum">
              <a:t>15</a:t>
            </a:fld>
            <a:endParaRPr lang="nn-NO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B72EF4BA-C47B-CBA6-A26F-59F124089C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B093E4B0-735B-EF3A-6A48-2DEC78993B5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71450" lvl="0" indent="-171450">
              <a:buSzPct val="100000"/>
              <a:buChar char="-"/>
            </a:pPr>
            <a:r>
              <a:rPr lang="nb-NO"/>
              <a:t>Kan vere både organiserte og uorganiserte aktivitetar. Treng ikkje alltid sette av ei bestemt tid, bytte klær, ha bestemt utstyr for å vere fysisk aktiv</a:t>
            </a:r>
          </a:p>
          <a:p>
            <a:pPr marL="171450" lvl="0" indent="-171450">
              <a:buSzPct val="100000"/>
              <a:buChar char="-"/>
            </a:pPr>
            <a:r>
              <a:rPr lang="nb-NO"/>
              <a:t>Inne- og uteleik, kroppsøving, idrett, friluftsliv, transport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81C41B2-431E-5403-6102-EF01CAAF5677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7F9C473-A56D-4F97-B725-F0030E70CBE9}" type="slidenum">
              <a:t>17</a:t>
            </a:fld>
            <a:endParaRPr lang="nn-NO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CEF72-ADA3-43B5-B706-560C5C0F8C53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58691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CEF72-ADA3-43B5-B706-560C5C0F8C53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46674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CEF72-ADA3-43B5-B706-560C5C0F8C53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76923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CEF72-ADA3-43B5-B706-560C5C0F8C53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4450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CEF72-ADA3-43B5-B706-560C5C0F8C53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4000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CEF72-ADA3-43B5-B706-560C5C0F8C53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31380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CEF72-ADA3-43B5-B706-560C5C0F8C53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2797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CEF72-ADA3-43B5-B706-560C5C0F8C53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6138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CEF72-ADA3-43B5-B706-560C5C0F8C53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1951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CEF72-ADA3-43B5-B706-560C5C0F8C53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0027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CEF72-ADA3-43B5-B706-560C5C0F8C53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6342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CEF72-ADA3-43B5-B706-560C5C0F8C53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0329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CEF72-ADA3-43B5-B706-560C5C0F8C53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9150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CEF72-ADA3-43B5-B706-560C5C0F8C53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0442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BD0E-2FEA-4BE9-8E7C-A0AE61250A53}" type="datetimeFigureOut">
              <a:rPr lang="nb-NO" smtClean="0"/>
              <a:t>11.05.2023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E35F-C693-4D7F-B8CE-060CABEFAB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296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BD0E-2FEA-4BE9-8E7C-A0AE61250A53}" type="datetimeFigureOut">
              <a:rPr lang="nb-NO" smtClean="0"/>
              <a:t>11.05.2023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E35F-C693-4D7F-B8CE-060CABEFAB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9929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BD0E-2FEA-4BE9-8E7C-A0AE61250A53}" type="datetimeFigureOut">
              <a:rPr lang="nb-NO" smtClean="0"/>
              <a:t>11.05.2023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E35F-C693-4D7F-B8CE-060CABEFAB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3270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028D3352-A479-FBE5-476B-3E4B3ACBF8E3}"/>
              </a:ext>
            </a:extLst>
          </p:cNvPr>
          <p:cNvGrpSpPr/>
          <p:nvPr/>
        </p:nvGrpSpPr>
        <p:grpSpPr>
          <a:xfrm>
            <a:off x="-1" y="-8467"/>
            <a:ext cx="12192006" cy="6866467"/>
            <a:chOff x="-1" y="-8467"/>
            <a:chExt cx="12192006" cy="6866467"/>
          </a:xfrm>
        </p:grpSpPr>
        <p:cxnSp>
          <p:nvCxnSpPr>
            <p:cNvPr id="3" name="Straight Connector 31">
              <a:extLst>
                <a:ext uri="{FF2B5EF4-FFF2-40B4-BE49-F238E27FC236}">
                  <a16:creationId xmlns:a16="http://schemas.microsoft.com/office/drawing/2014/main" id="{A5DCD131-7A13-7ADD-13D1-327C7B0270FB}"/>
                </a:ext>
              </a:extLst>
            </p:cNvPr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  <a:miter/>
            </a:ln>
          </p:spPr>
        </p:cxnSp>
        <p:cxnSp>
          <p:nvCxnSpPr>
            <p:cNvPr id="4" name="Straight Connector 20">
              <a:extLst>
                <a:ext uri="{FF2B5EF4-FFF2-40B4-BE49-F238E27FC236}">
                  <a16:creationId xmlns:a16="http://schemas.microsoft.com/office/drawing/2014/main" id="{FB52F33B-F314-88F1-EA0F-D76DE86723BC}"/>
                </a:ext>
              </a:extLst>
            </p:cNvPr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  <a:miter/>
            </a:ln>
          </p:spPr>
        </p:cxn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B658D688-CFCF-869A-E8C0-F6F63D9E70B8}"/>
                </a:ext>
              </a:extLst>
            </p:cNvPr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+- f4 0 f2"/>
                <a:gd name="f9" fmla="+- f3 0 f2"/>
                <a:gd name="f10" fmla="*/ f9 1 3007349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n-NO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51D8CC29-D52A-B760-CF16-D83D13DC2FE5}"/>
                </a:ext>
              </a:extLst>
            </p:cNvPr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+- f4 0 f2"/>
                <a:gd name="f9" fmla="+- f3 0 f2"/>
                <a:gd name="f10" fmla="*/ f9 1 2573311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n-NO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Isosceles Triangle 26">
              <a:extLst>
                <a:ext uri="{FF2B5EF4-FFF2-40B4-BE49-F238E27FC236}">
                  <a16:creationId xmlns:a16="http://schemas.microsoft.com/office/drawing/2014/main" id="{77439E06-BCE3-5E59-587A-CAF92CFD5BB3}"/>
                </a:ext>
              </a:extLst>
            </p:cNvPr>
            <p:cNvSpPr/>
            <p:nvPr/>
          </p:nvSpPr>
          <p:spPr>
            <a:xfrm>
              <a:off x="8932334" y="3047996"/>
              <a:ext cx="3259671" cy="38100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n-NO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8FB15373-3996-64F1-5218-7EB036B113F0}"/>
                </a:ext>
              </a:extLst>
            </p:cNvPr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+- f4 0 f2"/>
                <a:gd name="f9" fmla="+- f3 0 f2"/>
                <a:gd name="f10" fmla="*/ f9 1 2858013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n-NO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B068F332-01DE-5791-A9DC-1946F88A8AE4}"/>
                </a:ext>
              </a:extLst>
            </p:cNvPr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+- f4 0 f2"/>
                <a:gd name="f9" fmla="+- f3 0 f2"/>
                <a:gd name="f10" fmla="*/ f9 1 1290094"/>
                <a:gd name="f11" fmla="*/ f8 1 685800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n-NO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61AD4EF5-CC21-674C-0362-2035305001CE}"/>
                </a:ext>
              </a:extLst>
            </p:cNvPr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+- f4 0 f2"/>
                <a:gd name="f9" fmla="+- f3 0 f2"/>
                <a:gd name="f10" fmla="*/ f9 1 1249825"/>
                <a:gd name="f11" fmla="*/ f8 1 685800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n-NO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Isosceles Triangle 30">
              <a:extLst>
                <a:ext uri="{FF2B5EF4-FFF2-40B4-BE49-F238E27FC236}">
                  <a16:creationId xmlns:a16="http://schemas.microsoft.com/office/drawing/2014/main" id="{818FD901-7849-D502-0DCE-4C143ABBDD40}"/>
                </a:ext>
              </a:extLst>
            </p:cNvPr>
            <p:cNvSpPr/>
            <p:nvPr/>
          </p:nvSpPr>
          <p:spPr>
            <a:xfrm>
              <a:off x="10371664" y="3589870"/>
              <a:ext cx="1817159" cy="326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n-NO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Isosceles Triangle 18">
              <a:extLst>
                <a:ext uri="{FF2B5EF4-FFF2-40B4-BE49-F238E27FC236}">
                  <a16:creationId xmlns:a16="http://schemas.microsoft.com/office/drawing/2014/main" id="{BF71D222-CEEF-1B6F-560F-F4F15211FCD3}"/>
                </a:ext>
              </a:extLst>
            </p:cNvPr>
            <p:cNvSpPr/>
            <p:nvPr/>
          </p:nvSpPr>
          <p:spPr>
            <a:xfrm rot="10799991">
              <a:off x="-1" y="0"/>
              <a:ext cx="842592" cy="56661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n-NO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9140F36B-E488-06CF-4372-DD17394C100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07068" y="2404533"/>
            <a:ext cx="7766931" cy="1646304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pPr lv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F51C708-6F46-3D61-475F-709758C621F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07068" y="4050828"/>
            <a:ext cx="7766931" cy="1096895"/>
          </a:xfrm>
        </p:spPr>
        <p:txBody>
          <a:bodyPr/>
          <a:lstStyle>
            <a:lvl1pPr marL="0" indent="0" algn="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C74EB8A-ACC2-BF69-80DC-F1ADF6E9D03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D0D546-6FC3-4BAD-94B7-23186A92F68C}" type="datetime1">
              <a:rPr lang="nn-NO"/>
              <a:pPr lvl="0"/>
              <a:t>11.05.2023</a:t>
            </a:fld>
            <a:endParaRPr lang="nn-NO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1C47600-8E79-A5F4-FDB7-014D5EFC852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n-NO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BD687299-AE1D-E605-7B98-708A4564665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3993BD-1856-40D0-9084-C1A9DBDA0D78}" type="slidenum"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61070430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AFD44-B767-BAB5-4913-DB868FB62C8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01270-7564-4747-FB74-33F7BF9BE18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2AC84-A643-6552-A178-4CFC578D451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B38A39-26CA-49BE-8D2C-BB72694636CF}" type="datetime1">
              <a:rPr lang="nn-NO"/>
              <a:pPr lvl="0"/>
              <a:t>11.05.2023</a:t>
            </a:fld>
            <a:endParaRPr lang="n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91BA5-E6FE-99E1-B7FB-25D9221F072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1B9EC-235C-5F15-E280-79CFF6D7A4E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1D74D4-F45B-498C-A98E-3542EAF56C24}" type="slidenum"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48494788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21C40-52D9-5D31-E922-5A1E26425B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2700863"/>
            <a:ext cx="8596667" cy="1826578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7D6103-6B43-70BE-8496-B093BCF2F2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7332" y="4527450"/>
            <a:ext cx="8596667" cy="860395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74987-AAA2-5645-A95B-20C96EDC067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6A5BBF-DA51-4E87-BB7B-B8E6E899F6C7}" type="datetime1">
              <a:rPr lang="nn-NO"/>
              <a:pPr lvl="0"/>
              <a:t>11.05.2023</a:t>
            </a:fld>
            <a:endParaRPr lang="n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A244E-499C-CCE5-9C06-91470592454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E515F-1830-B6B6-8D96-A8BCFDECA27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4183A3-F327-4AC1-92D3-94E1ED1A7417}" type="slidenum"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0178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49089-662D-40D9-769D-00C3AC83CA9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AD376-14A5-9E97-BB97-DF20716BB43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4184038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CA6A61-BC49-A1F3-5856-C5442D9B205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089971" y="2160590"/>
            <a:ext cx="4184038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1B1D94-E457-38B0-C163-0967858D59F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09BC22-50AA-4C4D-958F-86FA082590F0}" type="datetime1">
              <a:rPr lang="nn-NO"/>
              <a:pPr lvl="0"/>
              <a:t>11.05.2023</a:t>
            </a:fld>
            <a:endParaRPr lang="n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AE1E02-5E45-645E-4347-C6D3DC57CCC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529FEC-A04F-B5D4-EA21-3EB1B358141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8082B1-7C63-49FB-AC23-D33EFE079C15}" type="slidenum"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088583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FA6E9-50C3-DFF3-6347-DE26DA33B7F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E3419C-CC9B-F2C1-7820-F3386AF054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5741" y="2160983"/>
            <a:ext cx="418562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AC2AC6-C50C-79A8-6F54-C4454D981C4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75741" y="2737247"/>
            <a:ext cx="4185620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C6F65D-7267-F994-C910-715465485455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088379" y="2160983"/>
            <a:ext cx="418562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2D5C7-FFDB-B7BF-F940-7B73E0E39E47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088379" y="2737247"/>
            <a:ext cx="4185620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62E7AC-1F83-4BE6-57FE-1C48FF3B041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5EADC2-C62B-4A05-8F8F-CF5AD80A8F53}" type="datetime1">
              <a:rPr lang="nn-NO"/>
              <a:pPr lvl="0"/>
              <a:t>11.05.2023</a:t>
            </a:fld>
            <a:endParaRPr lang="nn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0D5840-F1DC-0A93-3080-0AF84F62264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n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C7C88A-DFE9-1EC6-7BA7-1C88782929D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C36305-5B47-400D-99C0-B962844814D5}" type="slidenum"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995978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9647E-C1EE-8782-5D3F-2C10D7C5287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54FF08-EC6F-3522-2194-CC468D7EA0B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41592C-1D37-4C90-8474-97A20C49F2BA}" type="datetime1">
              <a:rPr lang="nn-NO"/>
              <a:pPr lvl="0"/>
              <a:t>11.05.2023</a:t>
            </a:fld>
            <a:endParaRPr lang="nn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F35BD1-80F4-14A4-9780-29A3E81FE12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n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F2B106-84BA-24B8-B714-D72E51E76B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429C9B-3ECF-46B3-A02A-098F24CFA363}" type="slidenum"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16148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5E6567-1B33-238C-1449-32CF725A51D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6A4A40-6A53-4E6E-98D7-E8A6C5D4ACF7}" type="datetime1">
              <a:rPr lang="nn-NO"/>
              <a:pPr lvl="0"/>
              <a:t>11.05.2023</a:t>
            </a:fld>
            <a:endParaRPr lang="nn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2A9EFB-3372-1A16-C470-355B8BF3006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n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7EC76-BD0B-5A0A-F7BA-6C48B8F79A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8CDA1A-FAAE-45D0-A799-58BAF4267473}" type="slidenum"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64091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E9673-3198-98F8-0A5D-814C5F558A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1498601"/>
            <a:ext cx="3854525" cy="1278468"/>
          </a:xfrm>
        </p:spPr>
        <p:txBody>
          <a:bodyPr anchor="b"/>
          <a:lstStyle>
            <a:lvl1pPr>
              <a:defRPr sz="2000"/>
            </a:lvl1pPr>
          </a:lstStyle>
          <a:p>
            <a:pPr lv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8AA8B-D573-0829-EA65-A33E979A200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760457" y="514926"/>
            <a:ext cx="4513542" cy="55264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9695A-ADA9-D94F-3CD7-CD86302A2FD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77332" y="2777069"/>
            <a:ext cx="3854525" cy="258445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3E1AE2-2434-FE20-6979-789EDBDE4D4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7989BEC-E18E-4EA9-89A7-F56EB4E503BE}" type="datetime1">
              <a:rPr lang="nn-NO"/>
              <a:pPr lvl="0"/>
              <a:t>11.05.2023</a:t>
            </a:fld>
            <a:endParaRPr lang="n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F30DFD-5211-7A98-84E4-8CC330346D0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3BFDD1-FB28-B194-0502-122F14E13D3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3AE484-F01B-4B38-BCF8-E513589712CA}" type="slidenum"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098702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BD0E-2FEA-4BE9-8E7C-A0AE61250A53}" type="datetimeFigureOut">
              <a:rPr lang="nb-NO" smtClean="0"/>
              <a:t>11.05.2023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E35F-C693-4D7F-B8CE-060CABEFAB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33923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87312-FD5E-9F54-DDCC-251AE7EAEB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4800600"/>
            <a:ext cx="8596667" cy="566735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CF52CA-77D1-2B7D-35AE-DA38D0055FE3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677332" y="609603"/>
            <a:ext cx="8596667" cy="3845719"/>
          </a:xfrm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73896A-DED1-A545-605D-A7F3BFC721E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77332" y="5367335"/>
            <a:ext cx="8596667" cy="674022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147E67-1DC8-C1EF-CCAD-FA8B499C374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EFD64F-2D3B-4676-AD2E-A1189FE5D298}" type="datetime1">
              <a:rPr lang="nn-NO"/>
              <a:pPr lvl="0"/>
              <a:t>11.05.2023</a:t>
            </a:fld>
            <a:endParaRPr lang="n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A53C78-B3EF-3707-69E0-FDBAAF7B108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E28D94-11AD-EE71-4836-85AEA4836C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446394-468A-47A5-B0AC-923A43BAB710}" type="slidenum"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77656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50105-D0B5-E153-8BA2-5F2587E333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8596667" cy="3403597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73E629-A34B-E6BF-B1F6-9B3AC28247A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470401"/>
            <a:ext cx="8596667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67EBF-89CA-CEBA-6E3A-EBEC2E809C6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13A201-7DC4-4A1A-BF97-A88AE519358D}" type="datetime1">
              <a:rPr lang="nn-NO"/>
              <a:pPr lvl="0"/>
              <a:t>11.05.2023</a:t>
            </a:fld>
            <a:endParaRPr lang="n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53B92-BDA5-2728-2F5F-F2C2979FD93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88261-DD8C-F267-481C-2EC9C208E8B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AD34AA-244F-4F87-9211-4129705E67BA}" type="slidenum"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971199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1E4BE-CC2E-EB9A-DCE7-D3566AE0CC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1334" y="609603"/>
            <a:ext cx="8094131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B880BABD-DAA4-2E09-1065-FF880ABF435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66141" y="3632197"/>
            <a:ext cx="7224528" cy="381003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D9F915A-8ACC-7537-BDA2-E19D3D26B0E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470401"/>
            <a:ext cx="8596667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57739C4-FD4E-BD65-2BD4-B4E833243F8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210252-53B8-4F78-A517-1482E86C1A5D}" type="datetime1">
              <a:rPr lang="nn-NO"/>
              <a:pPr lvl="0"/>
              <a:t>11.05.2023</a:t>
            </a:fld>
            <a:endParaRPr lang="nn-NO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E2DD570-2EB3-24D8-8892-6FE56421C22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n-NO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A04228-30E8-AA2B-5EF3-D25BAC7A5FE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1DF383-8658-4D22-A0B8-9B53DBD7C947}" type="slidenum">
              <a:t>‹#›</a:t>
            </a:fld>
            <a:endParaRPr lang="nn-NO"/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73C97280-ED3E-F646-5A13-27FBF62FBC82}"/>
              </a:ext>
            </a:extLst>
          </p:cNvPr>
          <p:cNvSpPr txBox="1"/>
          <p:nvPr/>
        </p:nvSpPr>
        <p:spPr>
          <a:xfrm>
            <a:off x="541873" y="790379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C8A84F3C-B9AA-7823-DED0-906059ABDD9F}"/>
              </a:ext>
            </a:extLst>
          </p:cNvPr>
          <p:cNvSpPr txBox="1"/>
          <p:nvPr/>
        </p:nvSpPr>
        <p:spPr>
          <a:xfrm>
            <a:off x="8893015" y="2886559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”</a:t>
            </a:r>
            <a:endParaRPr lang="en-US" sz="1800" b="0" i="0" u="none" strike="noStrike" kern="1200" cap="none" spc="0" baseline="0">
              <a:solidFill>
                <a:srgbClr val="C0E474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20879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A56C7-EA2F-4B9C-2688-60352AB7B8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1931990"/>
            <a:ext cx="8596667" cy="2595460"/>
          </a:xfrm>
        </p:spPr>
        <p:txBody>
          <a:bodyPr anchor="b"/>
          <a:lstStyle>
            <a:lvl1pPr>
              <a:defRPr sz="4400"/>
            </a:lvl1pPr>
          </a:lstStyle>
          <a:p>
            <a:pPr lv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98E1C-F299-CCD5-0AD2-EF2F40431AE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86FF9-EEFA-AF0C-A084-1DD415A912F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7F3EC7-674C-4644-A7C4-9A40D66DC24D}" type="datetime1">
              <a:rPr lang="nn-NO"/>
              <a:pPr lvl="0"/>
              <a:t>11.05.2023</a:t>
            </a:fld>
            <a:endParaRPr lang="n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03BFA-7622-8A85-6334-0E83B1795E9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ABF8B-ECA3-0EAC-639A-328DA1CB8AE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B4CFDC-88AE-4C1C-9A0E-CEE4E01C16A1}" type="slidenum"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92308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9ACEF-52F8-A606-9C24-F5C7D7DF16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1334" y="609603"/>
            <a:ext cx="8094131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9CE9E072-AFF5-B75B-7622-CE27333F3D4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013201"/>
            <a:ext cx="8596667" cy="514249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728CAEB-4551-4394-8654-95BCB8BE504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B4BB341-9B7E-A29B-FFA2-ADD4B1AD4D8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107169-7B78-4090-9952-94C1237FE645}" type="datetime1">
              <a:rPr lang="nn-NO"/>
              <a:pPr lvl="0"/>
              <a:t>11.05.2023</a:t>
            </a:fld>
            <a:endParaRPr lang="nn-NO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13AB350-AB59-23D6-1642-DE64D3D7EDB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n-NO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64AE47C-E59D-AF38-72E8-95398CA1201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B37DE9-BDD4-433E-8756-A2F92342FFB3}" type="slidenum">
              <a:t>‹#›</a:t>
            </a:fld>
            <a:endParaRPr lang="nn-NO"/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0D9DCD59-D32F-7465-9355-67E9D75CF4D8}"/>
              </a:ext>
            </a:extLst>
          </p:cNvPr>
          <p:cNvSpPr txBox="1"/>
          <p:nvPr/>
        </p:nvSpPr>
        <p:spPr>
          <a:xfrm>
            <a:off x="541873" y="790379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BB4787CD-37B5-E6F7-C711-A7AA117192D9}"/>
              </a:ext>
            </a:extLst>
          </p:cNvPr>
          <p:cNvSpPr txBox="1"/>
          <p:nvPr/>
        </p:nvSpPr>
        <p:spPr>
          <a:xfrm>
            <a:off x="8893015" y="2886559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37614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5020-2F4E-2798-37F2-18D6F8E6C6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609603"/>
            <a:ext cx="8588200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5D5868F-351C-530A-EDF0-714B7C98B07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013201"/>
            <a:ext cx="8596667" cy="514249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90C22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0C31F03-E8A3-DBEA-BD0A-CA9C455B619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0C9A3CE-0C43-87FD-19BE-D78F7032BFA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7150BD-1609-4CC7-93E6-716B02FE4DB2}" type="datetime1">
              <a:rPr lang="nn-NO"/>
              <a:pPr lvl="0"/>
              <a:t>11.05.2023</a:t>
            </a:fld>
            <a:endParaRPr lang="nn-NO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F59CB0D-923E-236F-903F-C8BCA548C49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n-NO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2D3C69-719F-344C-6B4B-C62FA29665D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323922-0B40-4163-B59D-352E3D295B44}" type="slidenum"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5975156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E7241-AFB6-29F6-224E-06BBFB69183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796D81-940F-7AC9-0B81-F99CBE7B687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CA309-427D-3787-1450-B800C9B647B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ED4629-6609-4E22-A163-D56A6909C982}" type="datetime1">
              <a:rPr lang="nn-NO"/>
              <a:pPr lvl="0"/>
              <a:t>11.05.2023</a:t>
            </a:fld>
            <a:endParaRPr lang="n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F6095-AF3B-99F9-1273-656CD7083E3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71DC7-D4C3-AD25-F511-CAD4F322BC9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2C22EB-71B6-4292-8C67-1A3902E1E525}" type="slidenum"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3934973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94DDA0-6BFF-E06C-303D-EB37C9FF9C55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967670" y="609603"/>
            <a:ext cx="1304739" cy="5251454"/>
          </a:xfrm>
        </p:spPr>
        <p:txBody>
          <a:bodyPr vert="eaVert" anchor="ctr"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45C34D-3A7A-BC37-C3DA-6C47B543BC3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77332" y="609603"/>
            <a:ext cx="7060146" cy="525145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51B4B-0B7A-CB79-C3E3-A5D0602F7EF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4DB9D9-5C68-414C-9C33-A67F84EC8F82}" type="datetime1">
              <a:rPr lang="nn-NO"/>
              <a:pPr lvl="0"/>
              <a:t>11.05.2023</a:t>
            </a:fld>
            <a:endParaRPr lang="n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DD399-9169-35FB-FCC3-5DC6E1A35E8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5C9C8-7B73-A04C-0331-6E1272E89DA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34D20D-4D39-4C23-A142-BCCD21DAC166}" type="slidenum"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74073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BD0E-2FEA-4BE9-8E7C-A0AE61250A53}" type="datetimeFigureOut">
              <a:rPr lang="nb-NO" smtClean="0"/>
              <a:t>11.05.2023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E35F-C693-4D7F-B8CE-060CABEFAB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1330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BD0E-2FEA-4BE9-8E7C-A0AE61250A53}" type="datetimeFigureOut">
              <a:rPr lang="nb-NO" smtClean="0"/>
              <a:t>11.05.2023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E35F-C693-4D7F-B8CE-060CABEFAB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8901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BD0E-2FEA-4BE9-8E7C-A0AE61250A53}" type="datetimeFigureOut">
              <a:rPr lang="nb-NO" smtClean="0"/>
              <a:t>11.05.2023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E35F-C693-4D7F-B8CE-060CABEFAB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106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BD0E-2FEA-4BE9-8E7C-A0AE61250A53}" type="datetimeFigureOut">
              <a:rPr lang="nb-NO" smtClean="0"/>
              <a:t>11.05.2023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E35F-C693-4D7F-B8CE-060CABEFAB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553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BD0E-2FEA-4BE9-8E7C-A0AE61250A53}" type="datetimeFigureOut">
              <a:rPr lang="nb-NO" smtClean="0"/>
              <a:t>11.05.2023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E35F-C693-4D7F-B8CE-060CABEFAB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5820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BD0E-2FEA-4BE9-8E7C-A0AE61250A53}" type="datetimeFigureOut">
              <a:rPr lang="nb-NO" smtClean="0"/>
              <a:t>11.05.2023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E35F-C693-4D7F-B8CE-060CABEFAB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896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BD0E-2FEA-4BE9-8E7C-A0AE61250A53}" type="datetimeFigureOut">
              <a:rPr lang="nb-NO" smtClean="0"/>
              <a:t>11.05.2023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E35F-C693-4D7F-B8CE-060CABEFAB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5129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9BD0E-2FEA-4BE9-8E7C-A0AE61250A53}" type="datetimeFigureOut">
              <a:rPr lang="nb-NO" smtClean="0"/>
              <a:t>11.05.2023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0E35F-C693-4D7F-B8CE-060CABEFAB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378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DB761906-6548-08F8-E53F-8412E69C4F57}"/>
              </a:ext>
            </a:extLst>
          </p:cNvPr>
          <p:cNvGrpSpPr/>
          <p:nvPr/>
        </p:nvGrpSpPr>
        <p:grpSpPr>
          <a:xfrm>
            <a:off x="0" y="-8467"/>
            <a:ext cx="12192005" cy="6866467"/>
            <a:chOff x="0" y="-8467"/>
            <a:chExt cx="12192005" cy="6866467"/>
          </a:xfrm>
        </p:grpSpPr>
        <p:cxnSp>
          <p:nvCxnSpPr>
            <p:cNvPr id="3" name="Straight Connector 19">
              <a:extLst>
                <a:ext uri="{FF2B5EF4-FFF2-40B4-BE49-F238E27FC236}">
                  <a16:creationId xmlns:a16="http://schemas.microsoft.com/office/drawing/2014/main" id="{D6341C2F-62D9-FAA4-4C92-5053360593A5}"/>
                </a:ext>
              </a:extLst>
            </p:cNvPr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  <a:miter/>
            </a:ln>
          </p:spPr>
        </p:cxnSp>
        <p:cxnSp>
          <p:nvCxnSpPr>
            <p:cNvPr id="4" name="Straight Connector 20">
              <a:extLst>
                <a:ext uri="{FF2B5EF4-FFF2-40B4-BE49-F238E27FC236}">
                  <a16:creationId xmlns:a16="http://schemas.microsoft.com/office/drawing/2014/main" id="{52A5E5CB-029A-6FBB-FED0-E321457810BD}"/>
                </a:ext>
              </a:extLst>
            </p:cNvPr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  <a:miter/>
            </a:ln>
          </p:spPr>
        </p:cxn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D6124FE0-FFE7-13F8-AD71-90EF2F7948A1}"/>
                </a:ext>
              </a:extLst>
            </p:cNvPr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+- f4 0 f2"/>
                <a:gd name="f9" fmla="+- f3 0 f2"/>
                <a:gd name="f10" fmla="*/ f9 1 3007349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n-NO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137FDB16-43EF-7C44-FBB4-97AF5997C60E}"/>
                </a:ext>
              </a:extLst>
            </p:cNvPr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+- f4 0 f2"/>
                <a:gd name="f9" fmla="+- f3 0 f2"/>
                <a:gd name="f10" fmla="*/ f9 1 2573311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n-NO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Isosceles Triangle 23">
              <a:extLst>
                <a:ext uri="{FF2B5EF4-FFF2-40B4-BE49-F238E27FC236}">
                  <a16:creationId xmlns:a16="http://schemas.microsoft.com/office/drawing/2014/main" id="{8732E5A6-11E1-97B4-BBA1-FC4AF1B3B24F}"/>
                </a:ext>
              </a:extLst>
            </p:cNvPr>
            <p:cNvSpPr/>
            <p:nvPr/>
          </p:nvSpPr>
          <p:spPr>
            <a:xfrm>
              <a:off x="8932334" y="3047996"/>
              <a:ext cx="3259671" cy="38100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n-NO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373B1AA7-7E16-BFFE-9CFC-E613F2AE41DA}"/>
                </a:ext>
              </a:extLst>
            </p:cNvPr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+- f4 0 f2"/>
                <a:gd name="f9" fmla="+- f3 0 f2"/>
                <a:gd name="f10" fmla="*/ f9 1 2858013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n-NO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403FB5B9-C395-87BA-DB7F-AAC08CFE0CA4}"/>
                </a:ext>
              </a:extLst>
            </p:cNvPr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+- f4 0 f2"/>
                <a:gd name="f9" fmla="+- f3 0 f2"/>
                <a:gd name="f10" fmla="*/ f9 1 1290094"/>
                <a:gd name="f11" fmla="*/ f8 1 685800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n-NO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D6E529DB-CCDB-B26D-DA8E-531E6E5B372B}"/>
                </a:ext>
              </a:extLst>
            </p:cNvPr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+- f4 0 f2"/>
                <a:gd name="f9" fmla="+- f3 0 f2"/>
                <a:gd name="f10" fmla="*/ f9 1 1249825"/>
                <a:gd name="f11" fmla="*/ f8 1 685800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n-NO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Isosceles Triangle 27">
              <a:extLst>
                <a:ext uri="{FF2B5EF4-FFF2-40B4-BE49-F238E27FC236}">
                  <a16:creationId xmlns:a16="http://schemas.microsoft.com/office/drawing/2014/main" id="{5FAE0E4E-1E3C-E818-0C0B-AB056D222380}"/>
                </a:ext>
              </a:extLst>
            </p:cNvPr>
            <p:cNvSpPr/>
            <p:nvPr/>
          </p:nvSpPr>
          <p:spPr>
            <a:xfrm>
              <a:off x="10371664" y="3589870"/>
              <a:ext cx="1817159" cy="326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n-NO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Isosceles Triangle 28">
              <a:extLst>
                <a:ext uri="{FF2B5EF4-FFF2-40B4-BE49-F238E27FC236}">
                  <a16:creationId xmlns:a16="http://schemas.microsoft.com/office/drawing/2014/main" id="{EAC7B3A5-3602-9D93-57E4-10CD23DC65DD}"/>
                </a:ext>
              </a:extLst>
            </p:cNvPr>
            <p:cNvSpPr/>
            <p:nvPr/>
          </p:nvSpPr>
          <p:spPr>
            <a:xfrm>
              <a:off x="0" y="4013201"/>
              <a:ext cx="448732" cy="28447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270"/>
                <a:gd name="f9" fmla="+- 0 0 -180"/>
                <a:gd name="f10" fmla="+- 0 0 -90"/>
                <a:gd name="f11" fmla="abs f3"/>
                <a:gd name="f12" fmla="abs f4"/>
                <a:gd name="f13" fmla="abs f5"/>
                <a:gd name="f14" fmla="*/ f7 f0 1"/>
                <a:gd name="f15" fmla="*/ f8 f0 1"/>
                <a:gd name="f16" fmla="*/ f9 f0 1"/>
                <a:gd name="f17" fmla="*/ f10 f0 1"/>
                <a:gd name="f18" fmla="?: f11 f3 1"/>
                <a:gd name="f19" fmla="?: f12 f4 1"/>
                <a:gd name="f20" fmla="?: f13 f5 1"/>
                <a:gd name="f21" fmla="*/ f14 1 f2"/>
                <a:gd name="f22" fmla="*/ f15 1 f2"/>
                <a:gd name="f23" fmla="*/ f16 1 f2"/>
                <a:gd name="f24" fmla="*/ f17 1 f2"/>
                <a:gd name="f25" fmla="*/ f18 1 21600"/>
                <a:gd name="f26" fmla="*/ f19 1 21600"/>
                <a:gd name="f27" fmla="*/ 21600 f18 1"/>
                <a:gd name="f28" fmla="*/ 21600 f19 1"/>
                <a:gd name="f29" fmla="+- f21 0 f1"/>
                <a:gd name="f30" fmla="+- f22 0 f1"/>
                <a:gd name="f31" fmla="+- f23 0 f1"/>
                <a:gd name="f32" fmla="+- f24 0 f1"/>
                <a:gd name="f33" fmla="min f26 f25"/>
                <a:gd name="f34" fmla="*/ f27 1 f20"/>
                <a:gd name="f35" fmla="*/ f28 1 f20"/>
                <a:gd name="f36" fmla="val f34"/>
                <a:gd name="f37" fmla="val f35"/>
                <a:gd name="f38" fmla="*/ f6 f33 1"/>
                <a:gd name="f39" fmla="+- f37 0 f6"/>
                <a:gd name="f40" fmla="+- f36 0 f6"/>
                <a:gd name="f41" fmla="*/ f37 f33 1"/>
                <a:gd name="f42" fmla="*/ f36 f33 1"/>
                <a:gd name="f43" fmla="*/ f39 1 2"/>
                <a:gd name="f44" fmla="*/ f40 1 2"/>
                <a:gd name="f45" fmla="*/ f40 f6 1"/>
                <a:gd name="f46" fmla="+- f6 f43 0"/>
                <a:gd name="f47" fmla="*/ f45 1 200000"/>
                <a:gd name="f48" fmla="*/ f45 1 100000"/>
                <a:gd name="f49" fmla="+- f47 f44 0"/>
                <a:gd name="f50" fmla="*/ f47 f33 1"/>
                <a:gd name="f51" fmla="*/ f46 f33 1"/>
                <a:gd name="f52" fmla="*/ f48 f33 1"/>
                <a:gd name="f53" fmla="*/ f49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52" y="f38"/>
                </a:cxn>
                <a:cxn ang="f30">
                  <a:pos x="f50" y="f51"/>
                </a:cxn>
                <a:cxn ang="f31">
                  <a:pos x="f38" y="f41"/>
                </a:cxn>
                <a:cxn ang="f31">
                  <a:pos x="f52" y="f41"/>
                </a:cxn>
                <a:cxn ang="f31">
                  <a:pos x="f42" y="f41"/>
                </a:cxn>
                <a:cxn ang="f32">
                  <a:pos x="f53" y="f51"/>
                </a:cxn>
              </a:cxnLst>
              <a:rect l="f50" t="f51" r="f53" b="f41"/>
              <a:pathLst>
                <a:path>
                  <a:moveTo>
                    <a:pt x="f38" y="f41"/>
                  </a:moveTo>
                  <a:lnTo>
                    <a:pt x="f52" y="f38"/>
                  </a:lnTo>
                  <a:lnTo>
                    <a:pt x="f42" y="f41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n-NO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D060490C-9895-C01E-8386-7D03BC91FE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8596667" cy="1320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EB46D66-597F-6F04-12F3-4498718B94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7332" y="2160590"/>
            <a:ext cx="8596667" cy="38807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A95FEBE9-D06C-6130-8B08-CD2AB4B992D0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205133" y="6041358"/>
            <a:ext cx="91194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n-NO" sz="900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fld id="{960D1B7B-B690-4D5D-8756-BDF6E0115EE2}" type="datetime1">
              <a:rPr lang="nn-NO"/>
              <a:pPr lvl="0"/>
              <a:t>11.05.2023</a:t>
            </a:fld>
            <a:endParaRPr lang="nn-NO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02BA3C8E-5834-E6E2-9611-7C989E181599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677332" y="6041358"/>
            <a:ext cx="629760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n-NO" sz="900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endParaRPr lang="nn-NO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10977D3-D1B2-1ABD-2394-AC431B8AFAD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590659" y="6041358"/>
            <a:ext cx="68334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n-NO" sz="900" b="0" i="0" u="none" strike="noStrike" kern="1200" cap="none" spc="0" baseline="0">
                <a:solidFill>
                  <a:srgbClr val="90C226"/>
                </a:solidFill>
                <a:uFillTx/>
                <a:latin typeface="Trebuchet MS"/>
              </a:defRPr>
            </a:lvl1pPr>
          </a:lstStyle>
          <a:p>
            <a:pPr lvl="0"/>
            <a:fld id="{A021CE88-10E6-4B61-967A-364B280AE2A7}" type="slidenum">
              <a:t>‹#›</a:t>
            </a:fld>
            <a:endParaRPr lang="nn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marL="0" marR="0" lvl="0" indent="0" algn="l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nb-NO" sz="3600" b="0" i="0" u="none" strike="noStrike" kern="1200" cap="none" spc="0" baseline="0">
          <a:solidFill>
            <a:srgbClr val="90C226"/>
          </a:solidFill>
          <a:uFillTx/>
          <a:latin typeface="Trebuchet MS"/>
        </a:defRPr>
      </a:lvl1pPr>
    </p:titleStyle>
    <p:bodyStyle>
      <a:lvl1pPr marL="342900" marR="0" lvl="0" indent="-3429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nb-NO" sz="1800" b="0" i="0" u="none" strike="noStrike" kern="1200" cap="none" spc="0" baseline="0">
          <a:solidFill>
            <a:srgbClr val="404040"/>
          </a:solidFill>
          <a:uFillTx/>
          <a:latin typeface="Trebuchet MS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nb-NO" sz="1600" b="0" i="0" u="none" strike="noStrike" kern="1200" cap="none" spc="0" baseline="0">
          <a:solidFill>
            <a:srgbClr val="404040"/>
          </a:solidFill>
          <a:uFillTx/>
          <a:latin typeface="Trebuchet MS"/>
        </a:defRPr>
      </a:lvl2pPr>
      <a:lvl3pPr marL="1143000" marR="0" lvl="2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nb-NO" sz="1400" b="0" i="0" u="none" strike="noStrike" kern="1200" cap="none" spc="0" baseline="0">
          <a:solidFill>
            <a:srgbClr val="404040"/>
          </a:solidFill>
          <a:uFillTx/>
          <a:latin typeface="Trebuchet MS"/>
        </a:defRPr>
      </a:lvl3pPr>
      <a:lvl4pPr marL="1600200" marR="0" lvl="3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nb-NO" sz="1200" b="0" i="0" u="none" strike="noStrike" kern="1200" cap="none" spc="0" baseline="0">
          <a:solidFill>
            <a:srgbClr val="404040"/>
          </a:solidFill>
          <a:uFillTx/>
          <a:latin typeface="Trebuchet MS"/>
        </a:defRPr>
      </a:lvl4pPr>
      <a:lvl5pPr marL="2057400" marR="0" lvl="4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nb-NO" sz="1200" b="0" i="0" u="none" strike="noStrike" kern="1200" cap="none" spc="0" baseline="0">
          <a:solidFill>
            <a:srgbClr val="404040"/>
          </a:solidFill>
          <a:uFillTx/>
          <a:latin typeface="Trebuchet M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olelyst.no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://www.luster.kommune.no/framside.257264.nn.html" TargetMode="External"/><Relationship Id="rId4" Type="http://schemas.openxmlformats.org/officeDocument/2006/relationships/hyperlink" Target="http://../../FAU/Forventningar.docx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foreldreutvalgene.no/fug/?gad=1&amp;gclid=EAIaIQobChMI15LtqZjo_gIVkOGyCh24HgKLEAAYASAAEgLINvD_BwE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200" dirty="0"/>
              <a:t>Velkommen til foreldremøte, kull 2017</a:t>
            </a:r>
            <a:br>
              <a:rPr lang="nb-NO" sz="3200" dirty="0"/>
            </a:br>
            <a:endParaRPr lang="nb-NO" sz="3200" dirty="0">
              <a:cs typeface="Calibri Light"/>
            </a:endParaRP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/>
              <a:t>Tema:</a:t>
            </a:r>
          </a:p>
          <a:p>
            <a:r>
              <a:rPr lang="nb-NO" dirty="0"/>
              <a:t>Informasjon om </a:t>
            </a:r>
            <a:r>
              <a:rPr lang="nb-NO" dirty="0" err="1"/>
              <a:t>skulen</a:t>
            </a:r>
            <a:endParaRPr lang="nb-NO" dirty="0"/>
          </a:p>
          <a:p>
            <a:r>
              <a:rPr lang="nb-NO" dirty="0" err="1"/>
              <a:t>Skulestart</a:t>
            </a:r>
            <a:endParaRPr lang="nb-NO" dirty="0"/>
          </a:p>
          <a:p>
            <a:r>
              <a:rPr lang="nb-NO" dirty="0" err="1"/>
              <a:t>Sfo</a:t>
            </a:r>
            <a:r>
              <a:rPr lang="nb-NO" dirty="0"/>
              <a:t> </a:t>
            </a:r>
            <a:r>
              <a:rPr lang="nb-NO" dirty="0" err="1"/>
              <a:t>tilbod</a:t>
            </a:r>
            <a:r>
              <a:rPr lang="nb-NO" dirty="0"/>
              <a:t>, </a:t>
            </a:r>
            <a:r>
              <a:rPr lang="nb-NO" dirty="0" err="1"/>
              <a:t>leikemiljøet</a:t>
            </a:r>
            <a:r>
              <a:rPr lang="nb-NO" dirty="0"/>
              <a:t> og </a:t>
            </a:r>
            <a:r>
              <a:rPr lang="nb-NO" dirty="0" err="1"/>
              <a:t>ferietilbod</a:t>
            </a:r>
            <a:endParaRPr lang="nb-NO" dirty="0"/>
          </a:p>
          <a:p>
            <a:r>
              <a:rPr lang="nb-NO" dirty="0"/>
              <a:t>1. klasseteamet presenterer seg</a:t>
            </a:r>
          </a:p>
          <a:p>
            <a:r>
              <a:rPr lang="nb-NO" dirty="0"/>
              <a:t>Informasjon om </a:t>
            </a:r>
            <a:r>
              <a:rPr lang="nb-NO" dirty="0" err="1"/>
              <a:t>førskuledagane</a:t>
            </a:r>
            <a:endParaRPr lang="nb-NO" dirty="0"/>
          </a:p>
          <a:p>
            <a:r>
              <a:rPr lang="nb-NO" dirty="0"/>
              <a:t>Informasjon om </a:t>
            </a:r>
            <a:r>
              <a:rPr lang="nb-NO" dirty="0" err="1"/>
              <a:t>skulestarten</a:t>
            </a:r>
            <a:endParaRPr lang="nb-NO" dirty="0"/>
          </a:p>
          <a:p>
            <a:r>
              <a:rPr lang="nb-NO" dirty="0"/>
              <a:t>Val av </a:t>
            </a:r>
            <a:r>
              <a:rPr lang="nb-NO" dirty="0" err="1"/>
              <a:t>klassekontaktar</a:t>
            </a:r>
            <a:r>
              <a:rPr lang="nb-NO" dirty="0"/>
              <a:t> og FAU repr.</a:t>
            </a:r>
          </a:p>
          <a:p>
            <a:r>
              <a:rPr lang="nb-NO" dirty="0"/>
              <a:t>Spørsmål?</a:t>
            </a:r>
          </a:p>
        </p:txBody>
      </p:sp>
      <p:pic>
        <p:nvPicPr>
          <p:cNvPr id="2" name="Bilde 5" descr="Et bilde som inneholder tekst, fargerik, sengetøy, flere&#10;&#10;Automatisk generert beskrivelse">
            <a:extLst>
              <a:ext uri="{FF2B5EF4-FFF2-40B4-BE49-F238E27FC236}">
                <a16:creationId xmlns:a16="http://schemas.microsoft.com/office/drawing/2014/main" id="{F091FF69-607A-411A-8DFA-6A31DABA6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70" y="238247"/>
            <a:ext cx="1719629" cy="1076814"/>
          </a:xfrm>
          <a:prstGeom prst="rect">
            <a:avLst/>
          </a:prstGeom>
        </p:spPr>
      </p:pic>
      <p:pic>
        <p:nvPicPr>
          <p:cNvPr id="3" name="Bilde 6" descr="Et bilde som inneholder tekst, skilt&#10;&#10;Automatisk generert beskrivelse">
            <a:extLst>
              <a:ext uri="{FF2B5EF4-FFF2-40B4-BE49-F238E27FC236}">
                <a16:creationId xmlns:a16="http://schemas.microsoft.com/office/drawing/2014/main" id="{F5DE4FA5-C40B-45C1-A20C-F3BF369426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3556" y="238492"/>
            <a:ext cx="1823427" cy="1076325"/>
          </a:xfrm>
          <a:prstGeom prst="rect">
            <a:avLst/>
          </a:prstGeom>
        </p:spPr>
      </p:pic>
      <p:pic>
        <p:nvPicPr>
          <p:cNvPr id="9" name="Bilde 9">
            <a:extLst>
              <a:ext uri="{FF2B5EF4-FFF2-40B4-BE49-F238E27FC236}">
                <a16:creationId xmlns:a16="http://schemas.microsoft.com/office/drawing/2014/main" id="{CD1CD94A-D812-4FEF-AB47-E6EE87574B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8862" y="1026686"/>
            <a:ext cx="4276968" cy="66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32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365126"/>
            <a:ext cx="8580120" cy="535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315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817"/>
            <a:ext cx="9233263" cy="61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397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5126"/>
            <a:ext cx="8645434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98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5576" y="235131"/>
            <a:ext cx="10476413" cy="617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112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1B8ACF-F812-D525-EC50-7ECE0EFA9F1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-951323" y="2404533"/>
            <a:ext cx="11129637" cy="1646304"/>
          </a:xfrm>
        </p:spPr>
        <p:txBody>
          <a:bodyPr/>
          <a:lstStyle/>
          <a:p>
            <a:pPr lvl="0"/>
            <a:r>
              <a:rPr lang="nb-NO"/>
              <a:t>Anbefalingar for fysisk aktivitet 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4EFF7BB-D4EC-6426-941E-EB754E5BF2B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nb-NO"/>
              <a:t>Frå helsedirektoratet</a:t>
            </a:r>
            <a:endParaRPr lang="nn-NO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3AFE58EA-893F-04BF-B448-85496D10FDBF}"/>
              </a:ext>
            </a:extLst>
          </p:cNvPr>
          <p:cNvSpPr txBox="1"/>
          <p:nvPr/>
        </p:nvSpPr>
        <p:spPr>
          <a:xfrm>
            <a:off x="128985" y="5870704"/>
            <a:ext cx="5261549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1200" cap="none" spc="0" baseline="0">
                <a:solidFill>
                  <a:srgbClr val="7F7F7F"/>
                </a:solidFill>
                <a:uFillTx/>
                <a:latin typeface="Trebuchet MS"/>
              </a:rPr>
              <a:t>Laila Kjærvik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1200" cap="none" spc="0" baseline="0">
                <a:solidFill>
                  <a:srgbClr val="7F7F7F"/>
                </a:solidFill>
                <a:uFillTx/>
                <a:latin typeface="Trebuchet MS"/>
              </a:rPr>
              <a:t>Fysioterapeut for barn og unge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1200" cap="none" spc="0" baseline="0">
                <a:solidFill>
                  <a:srgbClr val="7F7F7F"/>
                </a:solidFill>
                <a:uFillTx/>
                <a:latin typeface="Trebuchet MS"/>
              </a:rPr>
              <a:t>47808961 / laila.kjervik@luster.kommune.no</a:t>
            </a:r>
            <a:endParaRPr lang="nn-NO" sz="1800" b="0" i="0" u="none" strike="noStrike" kern="1200" cap="none" spc="0" baseline="0">
              <a:solidFill>
                <a:srgbClr val="7F7F7F"/>
              </a:solidFill>
              <a:uFillTx/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341456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296E0D02-4A79-8BB7-E543-AC7521CB6D23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rebuchet MS"/>
            </a:endParaRP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B8B8CC02-F1F0-006E-DAE5-CBDF90964A5B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rebuchet MS"/>
            </a:endParaRPr>
          </a:p>
        </p:txBody>
      </p:sp>
      <p:cxnSp>
        <p:nvCxnSpPr>
          <p:cNvPr id="4" name="Straight Connector 13">
            <a:extLst>
              <a:ext uri="{FF2B5EF4-FFF2-40B4-BE49-F238E27FC236}">
                <a16:creationId xmlns:a16="http://schemas.microsoft.com/office/drawing/2014/main" id="{8F7F834E-C353-8E5F-1C55-EE7F22830071}"/>
              </a:ext>
            </a:extLst>
          </p:cNvPr>
          <p:cNvCxnSpPr>
            <a:cxnSpLocks noMove="1" noResize="1"/>
          </p:cNvCxnSpPr>
          <p:nvPr/>
        </p:nvCxnSpPr>
        <p:spPr>
          <a:xfrm>
            <a:off x="5111313" y="0"/>
            <a:ext cx="1219197" cy="6858000"/>
          </a:xfrm>
          <a:prstGeom prst="straightConnector1">
            <a:avLst/>
          </a:prstGeom>
          <a:noFill/>
          <a:ln w="9528" cap="rnd">
            <a:solidFill>
              <a:srgbClr val="6C911D"/>
            </a:solidFill>
            <a:prstDash val="solid"/>
            <a:miter/>
          </a:ln>
        </p:spPr>
      </p:cxnSp>
      <p:cxnSp>
        <p:nvCxnSpPr>
          <p:cNvPr id="5" name="Straight Connector 15">
            <a:extLst>
              <a:ext uri="{FF2B5EF4-FFF2-40B4-BE49-F238E27FC236}">
                <a16:creationId xmlns:a16="http://schemas.microsoft.com/office/drawing/2014/main" id="{284DF8AE-087F-2C25-35F7-84804DBD4426}"/>
              </a:ext>
            </a:extLst>
          </p:cNvPr>
          <p:cNvCxnSpPr>
            <a:cxnSpLocks noMove="1" noResize="1"/>
          </p:cNvCxnSpPr>
          <p:nvPr/>
        </p:nvCxnSpPr>
        <p:spPr>
          <a:xfrm flipH="1">
            <a:off x="3290980" y="3681410"/>
            <a:ext cx="4763558" cy="3176590"/>
          </a:xfrm>
          <a:prstGeom prst="straightConnector1">
            <a:avLst/>
          </a:prstGeom>
          <a:noFill/>
          <a:ln w="9528" cap="rnd">
            <a:solidFill>
              <a:srgbClr val="7F7F7F">
                <a:alpha val="80000"/>
              </a:srgbClr>
            </a:solidFill>
            <a:prstDash val="solid"/>
            <a:miter/>
          </a:ln>
        </p:spPr>
      </p:cxnSp>
      <p:sp>
        <p:nvSpPr>
          <p:cNvPr id="6" name="Rectangle 23">
            <a:extLst>
              <a:ext uri="{FF2B5EF4-FFF2-40B4-BE49-F238E27FC236}">
                <a16:creationId xmlns:a16="http://schemas.microsoft.com/office/drawing/2014/main" id="{DC3B2275-7802-2CB0-EB14-46304EC77950}"/>
              </a:ext>
            </a:extLst>
          </p:cNvPr>
          <p:cNvSpPr>
            <a:spLocks noMove="1" noResize="1"/>
          </p:cNvSpPr>
          <p:nvPr/>
        </p:nvSpPr>
        <p:spPr>
          <a:xfrm>
            <a:off x="4482571" y="-8467"/>
            <a:ext cx="3007351" cy="6866467"/>
          </a:xfrm>
          <a:custGeom>
            <a:avLst/>
            <a:gdLst>
              <a:gd name="f0" fmla="val w"/>
              <a:gd name="f1" fmla="val h"/>
              <a:gd name="f2" fmla="val 0"/>
              <a:gd name="f3" fmla="val 3007349"/>
              <a:gd name="f4" fmla="val 6866467"/>
              <a:gd name="f5" fmla="val 2045532"/>
              <a:gd name="f6" fmla="*/ f0 1 3007349"/>
              <a:gd name="f7" fmla="*/ f1 1 6866467"/>
              <a:gd name="f8" fmla="+- f4 0 f2"/>
              <a:gd name="f9" fmla="+- f3 0 f2"/>
              <a:gd name="f10" fmla="*/ f9 1 3007349"/>
              <a:gd name="f11" fmla="*/ f8 1 6866467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3007349" h="6866467">
                <a:moveTo>
                  <a:pt x="f5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5" y="f2"/>
                </a:lnTo>
                <a:close/>
              </a:path>
            </a:pathLst>
          </a:custGeom>
          <a:solidFill>
            <a:srgbClr val="90C226">
              <a:alpha val="30000"/>
            </a:srgbClr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n-NO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664612DC-3F70-8F41-4887-64A84AAF475D}"/>
              </a:ext>
            </a:extLst>
          </p:cNvPr>
          <p:cNvSpPr>
            <a:spLocks noMove="1" noResize="1"/>
          </p:cNvSpPr>
          <p:nvPr/>
        </p:nvSpPr>
        <p:spPr>
          <a:xfrm>
            <a:off x="4904530" y="-8467"/>
            <a:ext cx="2588556" cy="6866467"/>
          </a:xfrm>
          <a:custGeom>
            <a:avLst/>
            <a:gdLst>
              <a:gd name="f0" fmla="val w"/>
              <a:gd name="f1" fmla="val h"/>
              <a:gd name="f2" fmla="val 0"/>
              <a:gd name="f3" fmla="val 2573311"/>
              <a:gd name="f4" fmla="val 6866467"/>
              <a:gd name="f5" fmla="val 1202336"/>
              <a:gd name="f6" fmla="*/ f0 1 2573311"/>
              <a:gd name="f7" fmla="*/ f1 1 6866467"/>
              <a:gd name="f8" fmla="+- f4 0 f2"/>
              <a:gd name="f9" fmla="+- f3 0 f2"/>
              <a:gd name="f10" fmla="*/ f9 1 2573311"/>
              <a:gd name="f11" fmla="*/ f8 1 6866467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2573311" h="6866467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4"/>
                </a:lnTo>
                <a:lnTo>
                  <a:pt x="f2" y="f2"/>
                </a:lnTo>
                <a:close/>
              </a:path>
            </a:pathLst>
          </a:custGeom>
          <a:solidFill>
            <a:srgbClr val="90C226">
              <a:alpha val="20000"/>
            </a:srgbClr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n-NO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Isosceles Triangle 21">
            <a:extLst>
              <a:ext uri="{FF2B5EF4-FFF2-40B4-BE49-F238E27FC236}">
                <a16:creationId xmlns:a16="http://schemas.microsoft.com/office/drawing/2014/main" id="{A53EAD8D-D1F0-3A88-B6C1-08EE2AFC2DC8}"/>
              </a:ext>
            </a:extLst>
          </p:cNvPr>
          <p:cNvSpPr>
            <a:spLocks noMove="1" noResize="1"/>
          </p:cNvSpPr>
          <p:nvPr/>
        </p:nvSpPr>
        <p:spPr>
          <a:xfrm>
            <a:off x="4233425" y="3047996"/>
            <a:ext cx="3259671" cy="38100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10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54A021">
              <a:alpha val="72000"/>
            </a:srgbClr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n-NO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4E1B7119-9C19-BA4D-A9BC-1290F26359C9}"/>
              </a:ext>
            </a:extLst>
          </p:cNvPr>
          <p:cNvSpPr>
            <a:spLocks noMove="1" noResize="1"/>
          </p:cNvSpPr>
          <p:nvPr/>
        </p:nvSpPr>
        <p:spPr>
          <a:xfrm>
            <a:off x="4635596" y="-8467"/>
            <a:ext cx="2854327" cy="6866467"/>
          </a:xfrm>
          <a:custGeom>
            <a:avLst/>
            <a:gdLst>
              <a:gd name="f0" fmla="val w"/>
              <a:gd name="f1" fmla="val h"/>
              <a:gd name="f2" fmla="val 0"/>
              <a:gd name="f3" fmla="val 2858013"/>
              <a:gd name="f4" fmla="val 6866467"/>
              <a:gd name="f5" fmla="val 2473942"/>
              <a:gd name="f6" fmla="*/ f0 1 2858013"/>
              <a:gd name="f7" fmla="*/ f1 1 6866467"/>
              <a:gd name="f8" fmla="+- f4 0 f2"/>
              <a:gd name="f9" fmla="+- f3 0 f2"/>
              <a:gd name="f10" fmla="*/ f9 1 2858013"/>
              <a:gd name="f11" fmla="*/ f8 1 6866467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2858013" h="6866467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4"/>
                </a:lnTo>
                <a:lnTo>
                  <a:pt x="f2" y="f2"/>
                </a:lnTo>
                <a:close/>
              </a:path>
            </a:pathLst>
          </a:custGeom>
          <a:solidFill>
            <a:srgbClr val="3F7819">
              <a:alpha val="70000"/>
            </a:srgbClr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n-NO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Isosceles Triangle 25">
            <a:extLst>
              <a:ext uri="{FF2B5EF4-FFF2-40B4-BE49-F238E27FC236}">
                <a16:creationId xmlns:a16="http://schemas.microsoft.com/office/drawing/2014/main" id="{B3104D4C-66A4-AA93-92B4-6D4249F0C3D5}"/>
              </a:ext>
            </a:extLst>
          </p:cNvPr>
          <p:cNvSpPr>
            <a:spLocks noMove="1" noResize="1"/>
          </p:cNvSpPr>
          <p:nvPr/>
        </p:nvSpPr>
        <p:spPr>
          <a:xfrm>
            <a:off x="5672754" y="3589870"/>
            <a:ext cx="1817159" cy="326812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10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90C226">
              <a:alpha val="80000"/>
            </a:srgbClr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n-NO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Freeform: Shape 27">
            <a:extLst>
              <a:ext uri="{FF2B5EF4-FFF2-40B4-BE49-F238E27FC236}">
                <a16:creationId xmlns:a16="http://schemas.microsoft.com/office/drawing/2014/main" id="{0DE1150E-70E1-04DB-E55E-86AD87DC6D18}"/>
              </a:ext>
            </a:extLst>
          </p:cNvPr>
          <p:cNvSpPr>
            <a:spLocks noMove="1" noResize="1"/>
          </p:cNvSpPr>
          <p:nvPr/>
        </p:nvSpPr>
        <p:spPr>
          <a:xfrm>
            <a:off x="6197629" y="-8467"/>
            <a:ext cx="5994367" cy="686646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994369"/>
              <a:gd name="f7" fmla="val 6866467"/>
              <a:gd name="f8" fmla="val 1249825"/>
              <a:gd name="f9" fmla="val 8467"/>
              <a:gd name="f10" fmla="val 1109382"/>
              <a:gd name="f11" fmla="+- 0 0 -90"/>
              <a:gd name="f12" fmla="*/ f3 1 5994369"/>
              <a:gd name="f13" fmla="*/ f4 1 6866467"/>
              <a:gd name="f14" fmla="+- f7 0 f5"/>
              <a:gd name="f15" fmla="+- f6 0 f5"/>
              <a:gd name="f16" fmla="*/ f11 f0 1"/>
              <a:gd name="f17" fmla="*/ f15 1 5994369"/>
              <a:gd name="f18" fmla="*/ f14 1 6866467"/>
              <a:gd name="f19" fmla="*/ 0 f15 1"/>
              <a:gd name="f20" fmla="*/ 0 f14 1"/>
              <a:gd name="f21" fmla="*/ 1249825 f15 1"/>
              <a:gd name="f22" fmla="*/ 8467 f14 1"/>
              <a:gd name="f23" fmla="*/ 5994369 f15 1"/>
              <a:gd name="f24" fmla="*/ 6866467 f14 1"/>
              <a:gd name="f25" fmla="*/ 1109382 f15 1"/>
              <a:gd name="f26" fmla="*/ f16 1 f2"/>
              <a:gd name="f27" fmla="*/ f19 1 5994369"/>
              <a:gd name="f28" fmla="*/ f20 1 6866467"/>
              <a:gd name="f29" fmla="*/ f21 1 5994369"/>
              <a:gd name="f30" fmla="*/ f22 1 6866467"/>
              <a:gd name="f31" fmla="*/ f23 1 5994369"/>
              <a:gd name="f32" fmla="*/ f24 1 6866467"/>
              <a:gd name="f33" fmla="*/ f25 1 5994369"/>
              <a:gd name="f34" fmla="*/ f5 1 f17"/>
              <a:gd name="f35" fmla="*/ f6 1 f17"/>
              <a:gd name="f36" fmla="*/ f5 1 f18"/>
              <a:gd name="f37" fmla="*/ f7 1 f18"/>
              <a:gd name="f38" fmla="+- f26 0 f1"/>
              <a:gd name="f39" fmla="*/ f27 1 f17"/>
              <a:gd name="f40" fmla="*/ f28 1 f18"/>
              <a:gd name="f41" fmla="*/ f29 1 f17"/>
              <a:gd name="f42" fmla="*/ f30 1 f18"/>
              <a:gd name="f43" fmla="*/ f31 1 f17"/>
              <a:gd name="f44" fmla="*/ f32 1 f18"/>
              <a:gd name="f45" fmla="*/ f33 1 f17"/>
              <a:gd name="f46" fmla="*/ f34 f12 1"/>
              <a:gd name="f47" fmla="*/ f35 f12 1"/>
              <a:gd name="f48" fmla="*/ f37 f13 1"/>
              <a:gd name="f49" fmla="*/ f36 f13 1"/>
              <a:gd name="f50" fmla="*/ f39 f12 1"/>
              <a:gd name="f51" fmla="*/ f40 f13 1"/>
              <a:gd name="f52" fmla="*/ f41 f12 1"/>
              <a:gd name="f53" fmla="*/ f42 f13 1"/>
              <a:gd name="f54" fmla="*/ f43 f12 1"/>
              <a:gd name="f55" fmla="*/ f44 f13 1"/>
              <a:gd name="f56" fmla="*/ f45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50" y="f51"/>
              </a:cxn>
              <a:cxn ang="f38">
                <a:pos x="f52" y="f51"/>
              </a:cxn>
              <a:cxn ang="f38">
                <a:pos x="f52" y="f53"/>
              </a:cxn>
              <a:cxn ang="f38">
                <a:pos x="f54" y="f53"/>
              </a:cxn>
              <a:cxn ang="f38">
                <a:pos x="f54" y="f55"/>
              </a:cxn>
              <a:cxn ang="f38">
                <a:pos x="f52" y="f55"/>
              </a:cxn>
              <a:cxn ang="f38">
                <a:pos x="f56" y="f55"/>
              </a:cxn>
            </a:cxnLst>
            <a:rect l="f46" t="f49" r="f47" b="f48"/>
            <a:pathLst>
              <a:path w="5994369" h="6866467">
                <a:moveTo>
                  <a:pt x="f5" y="f5"/>
                </a:moveTo>
                <a:lnTo>
                  <a:pt x="f8" y="f5"/>
                </a:lnTo>
                <a:lnTo>
                  <a:pt x="f8" y="f9"/>
                </a:lnTo>
                <a:lnTo>
                  <a:pt x="f6" y="f9"/>
                </a:lnTo>
                <a:lnTo>
                  <a:pt x="f6" y="f7"/>
                </a:lnTo>
                <a:lnTo>
                  <a:pt x="f8" y="f7"/>
                </a:lnTo>
                <a:lnTo>
                  <a:pt x="f10" y="f7"/>
                </a:lnTo>
                <a:close/>
              </a:path>
            </a:pathLst>
          </a:custGeom>
          <a:solidFill>
            <a:srgbClr val="3F781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rebuchet MS"/>
            </a:endParaRPr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DC41307F-B3CB-53A4-766F-A776AFE423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81725" y="609603"/>
            <a:ext cx="4512984" cy="2227734"/>
          </a:xfrm>
        </p:spPr>
        <p:txBody>
          <a:bodyPr anchor="ctr"/>
          <a:lstStyle/>
          <a:p>
            <a:pPr lvl="0">
              <a:lnSpc>
                <a:spcPct val="90000"/>
              </a:lnSpc>
            </a:pPr>
            <a:r>
              <a:rPr lang="nb-NO" sz="2800">
                <a:solidFill>
                  <a:srgbClr val="FFFFFF"/>
                </a:solidFill>
              </a:rPr>
              <a:t>Barn og unge 6-17 år bør vere fysisk aktive i gjennomsnitt minst 60 minuttar kvar dag i moderat til høg intensitet </a:t>
            </a:r>
            <a:endParaRPr lang="nn-NO" sz="2800">
              <a:solidFill>
                <a:srgbClr val="FFFFFF"/>
              </a:solidFill>
            </a:endParaRPr>
          </a:p>
        </p:txBody>
      </p:sp>
      <p:pic>
        <p:nvPicPr>
          <p:cNvPr id="13" name="Bilde 4">
            <a:extLst>
              <a:ext uri="{FF2B5EF4-FFF2-40B4-BE49-F238E27FC236}">
                <a16:creationId xmlns:a16="http://schemas.microsoft.com/office/drawing/2014/main" id="{058C83B2-AB20-E705-C87B-99D6480E2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51" y="1564346"/>
            <a:ext cx="3856774" cy="381820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Plassholder for innhold 2">
            <a:extLst>
              <a:ext uri="{FF2B5EF4-FFF2-40B4-BE49-F238E27FC236}">
                <a16:creationId xmlns:a16="http://schemas.microsoft.com/office/drawing/2014/main" id="{2C2DD626-154A-E284-C6C1-14FCDC97AD4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181725" y="2837328"/>
            <a:ext cx="4512984" cy="3317936"/>
          </a:xfrm>
        </p:spPr>
        <p:txBody>
          <a:bodyPr/>
          <a:lstStyle/>
          <a:p>
            <a:pPr lvl="0"/>
            <a:r>
              <a:rPr lang="nb-NO">
                <a:solidFill>
                  <a:srgbClr val="FFFFFF"/>
                </a:solidFill>
              </a:rPr>
              <a:t>Minst tre gonger i veka kondisjonsretta med høg intensitet og inkludere aktivitetar som styrkar musklar og skjelett </a:t>
            </a:r>
          </a:p>
          <a:p>
            <a:pPr lvl="0"/>
            <a:r>
              <a:rPr lang="nb-NO">
                <a:solidFill>
                  <a:srgbClr val="FFFFFF"/>
                </a:solidFill>
              </a:rPr>
              <a:t>Variasjon  gir god moglegheit til å påverke både fin- og grovmotoriske ferdigheiter </a:t>
            </a:r>
          </a:p>
          <a:p>
            <a:pPr marL="0" lvl="0" indent="0">
              <a:buNone/>
            </a:pPr>
            <a:endParaRPr lang="nb-NO">
              <a:solidFill>
                <a:srgbClr val="FFFFFF"/>
              </a:solidFill>
            </a:endParaRPr>
          </a:p>
          <a:p>
            <a:pPr lvl="0"/>
            <a:endParaRPr lang="nb-NO">
              <a:solidFill>
                <a:srgbClr val="FFFFFF"/>
              </a:solidFill>
            </a:endParaRPr>
          </a:p>
          <a:p>
            <a:pPr lvl="0"/>
            <a:endParaRPr lang="nn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317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C04D8551-4F39-2075-29A0-55323CF290F7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rebuchet MS"/>
            </a:endParaRPr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0DF072D7-42EA-19F4-0B24-308C30C5BDAD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4660129" cy="6858000"/>
          </a:xfrm>
          <a:prstGeom prst="rect">
            <a:avLst/>
          </a:prstGeom>
          <a:solidFill>
            <a:srgbClr val="2C3C4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rebuchet MS"/>
            </a:endParaRPr>
          </a:p>
        </p:txBody>
      </p:sp>
      <p:sp>
        <p:nvSpPr>
          <p:cNvPr id="4" name="Isosceles Triangle 18">
            <a:extLst>
              <a:ext uri="{FF2B5EF4-FFF2-40B4-BE49-F238E27FC236}">
                <a16:creationId xmlns:a16="http://schemas.microsoft.com/office/drawing/2014/main" id="{7106421F-E708-87CA-30A0-0BC1290703EB}"/>
              </a:ext>
            </a:extLst>
          </p:cNvPr>
          <p:cNvSpPr>
            <a:spLocks noMove="1" noResize="1"/>
          </p:cNvSpPr>
          <p:nvPr/>
        </p:nvSpPr>
        <p:spPr>
          <a:xfrm rot="10799991">
            <a:off x="4660111" y="0"/>
            <a:ext cx="1056744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10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2C3C4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rebuchet MS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2B0F32A5-9054-3EF4-4EAD-4DA9A45D64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3757" y="643463"/>
            <a:ext cx="4203048" cy="1375605"/>
          </a:xfrm>
        </p:spPr>
        <p:txBody>
          <a:bodyPr anchor="ctr"/>
          <a:lstStyle/>
          <a:p>
            <a:pPr lvl="0">
              <a:lnSpc>
                <a:spcPct val="90000"/>
              </a:lnSpc>
            </a:pPr>
            <a:r>
              <a:rPr lang="nb-NO" sz="2800">
                <a:solidFill>
                  <a:srgbClr val="FFFFFF"/>
                </a:solidFill>
              </a:rPr>
              <a:t>Barn og unge bør bryte opp tida dei sit i ro med leik og fysisk aktivitet	</a:t>
            </a:r>
            <a:endParaRPr lang="nn-NO" sz="2800">
              <a:solidFill>
                <a:srgbClr val="FFFFFF"/>
              </a:solidFill>
            </a:endParaRP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2A2D25A0-7415-073B-BB78-42BBE227DB3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3757" y="2160590"/>
            <a:ext cx="3973945" cy="3440109"/>
          </a:xfrm>
        </p:spPr>
        <p:txBody>
          <a:bodyPr/>
          <a:lstStyle/>
          <a:p>
            <a:pPr lvl="0"/>
            <a:r>
              <a:rPr lang="nb-NO">
                <a:solidFill>
                  <a:srgbClr val="FFFFFF"/>
                </a:solidFill>
              </a:rPr>
              <a:t>Sjølv om skjerm er ein naturleg del av dagen for mange, bør passiv skjermtid på fritida begrensast</a:t>
            </a:r>
          </a:p>
          <a:p>
            <a:pPr lvl="0"/>
            <a:r>
              <a:rPr lang="nn-NO">
                <a:solidFill>
                  <a:srgbClr val="FFFFFF"/>
                </a:solidFill>
              </a:rPr>
              <a:t>Det viktigaste: å få tilstrekkeleg tid til leik og fysisk aktivitet ila skuledagen og fritida gjennom veka. Gjerne saman med andre. </a:t>
            </a:r>
          </a:p>
          <a:p>
            <a:pPr lvl="0"/>
            <a:r>
              <a:rPr lang="nn-NO">
                <a:solidFill>
                  <a:srgbClr val="FFFFFF"/>
                </a:solidFill>
              </a:rPr>
              <a:t>Begrense skjerm før legging </a:t>
            </a:r>
          </a:p>
        </p:txBody>
      </p:sp>
      <p:pic>
        <p:nvPicPr>
          <p:cNvPr id="7" name="Bilde 4">
            <a:extLst>
              <a:ext uri="{FF2B5EF4-FFF2-40B4-BE49-F238E27FC236}">
                <a16:creationId xmlns:a16="http://schemas.microsoft.com/office/drawing/2014/main" id="{AAA5722F-2B6B-AA44-13B9-6E6891005F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02" r="12033"/>
          <a:stretch>
            <a:fillRect/>
          </a:stretch>
        </p:blipFill>
        <p:spPr>
          <a:xfrm>
            <a:off x="6316437" y="467038"/>
            <a:ext cx="4660129" cy="591924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Isosceles Triangle 20">
            <a:extLst>
              <a:ext uri="{FF2B5EF4-FFF2-40B4-BE49-F238E27FC236}">
                <a16:creationId xmlns:a16="http://schemas.microsoft.com/office/drawing/2014/main" id="{D575E979-9A0A-8312-5C9B-D8C261CD60C9}"/>
              </a:ext>
            </a:extLst>
          </p:cNvPr>
          <p:cNvSpPr>
            <a:spLocks noMove="1" noResize="1"/>
          </p:cNvSpPr>
          <p:nvPr/>
        </p:nvSpPr>
        <p:spPr>
          <a:xfrm flipH="1">
            <a:off x="11755700" y="4013201"/>
            <a:ext cx="448732" cy="28447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+- 0 0 -270"/>
              <a:gd name="f9" fmla="+- 0 0 -180"/>
              <a:gd name="f10" fmla="+- 0 0 -90"/>
              <a:gd name="f11" fmla="abs f3"/>
              <a:gd name="f12" fmla="abs f4"/>
              <a:gd name="f13" fmla="abs f5"/>
              <a:gd name="f14" fmla="*/ f7 f0 1"/>
              <a:gd name="f15" fmla="*/ f8 f0 1"/>
              <a:gd name="f16" fmla="*/ f9 f0 1"/>
              <a:gd name="f17" fmla="*/ f10 f0 1"/>
              <a:gd name="f18" fmla="?: f11 f3 1"/>
              <a:gd name="f19" fmla="?: f12 f4 1"/>
              <a:gd name="f20" fmla="?: f13 f5 1"/>
              <a:gd name="f21" fmla="*/ f14 1 f2"/>
              <a:gd name="f22" fmla="*/ f15 1 f2"/>
              <a:gd name="f23" fmla="*/ f16 1 f2"/>
              <a:gd name="f24" fmla="*/ f17 1 f2"/>
              <a:gd name="f25" fmla="*/ f18 1 21600"/>
              <a:gd name="f26" fmla="*/ f19 1 21600"/>
              <a:gd name="f27" fmla="*/ 21600 f18 1"/>
              <a:gd name="f28" fmla="*/ 21600 f19 1"/>
              <a:gd name="f29" fmla="+- f21 0 f1"/>
              <a:gd name="f30" fmla="+- f22 0 f1"/>
              <a:gd name="f31" fmla="+- f23 0 f1"/>
              <a:gd name="f32" fmla="+- f24 0 f1"/>
              <a:gd name="f33" fmla="min f26 f25"/>
              <a:gd name="f34" fmla="*/ f27 1 f20"/>
              <a:gd name="f35" fmla="*/ f28 1 f20"/>
              <a:gd name="f36" fmla="val f34"/>
              <a:gd name="f37" fmla="val f35"/>
              <a:gd name="f38" fmla="*/ f6 f33 1"/>
              <a:gd name="f39" fmla="+- f37 0 f6"/>
              <a:gd name="f40" fmla="+- f36 0 f6"/>
              <a:gd name="f41" fmla="*/ f37 f33 1"/>
              <a:gd name="f42" fmla="*/ f36 f33 1"/>
              <a:gd name="f43" fmla="*/ f39 1 2"/>
              <a:gd name="f44" fmla="*/ f40 1 2"/>
              <a:gd name="f45" fmla="*/ f40 f6 1"/>
              <a:gd name="f46" fmla="+- f6 f43 0"/>
              <a:gd name="f47" fmla="*/ f45 1 200000"/>
              <a:gd name="f48" fmla="*/ f45 1 100000"/>
              <a:gd name="f49" fmla="+- f47 f44 0"/>
              <a:gd name="f50" fmla="*/ f47 f33 1"/>
              <a:gd name="f51" fmla="*/ f46 f33 1"/>
              <a:gd name="f52" fmla="*/ f48 f33 1"/>
              <a:gd name="f53" fmla="*/ f49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52" y="f38"/>
              </a:cxn>
              <a:cxn ang="f30">
                <a:pos x="f50" y="f51"/>
              </a:cxn>
              <a:cxn ang="f31">
                <a:pos x="f38" y="f41"/>
              </a:cxn>
              <a:cxn ang="f31">
                <a:pos x="f52" y="f41"/>
              </a:cxn>
              <a:cxn ang="f31">
                <a:pos x="f42" y="f41"/>
              </a:cxn>
              <a:cxn ang="f32">
                <a:pos x="f53" y="f51"/>
              </a:cxn>
            </a:cxnLst>
            <a:rect l="f50" t="f51" r="f53" b="f41"/>
            <a:pathLst>
              <a:path>
                <a:moveTo>
                  <a:pt x="f38" y="f41"/>
                </a:moveTo>
                <a:lnTo>
                  <a:pt x="f52" y="f38"/>
                </a:lnTo>
                <a:lnTo>
                  <a:pt x="f42" y="f41"/>
                </a:lnTo>
                <a:close/>
              </a:path>
            </a:pathLst>
          </a:custGeom>
          <a:solidFill>
            <a:srgbClr val="90C226">
              <a:alpha val="85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26086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D2E461-740A-82AA-6AB0-BF4343FFBE6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/>
              <a:t>Vaksne si rolle	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FD13DA1-388D-630F-5E3F-4841A56FC00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10175543" cy="4480057"/>
          </a:xfrm>
        </p:spPr>
        <p:txBody>
          <a:bodyPr/>
          <a:lstStyle/>
          <a:p>
            <a:pPr lvl="0"/>
            <a:r>
              <a:rPr lang="nb-NO"/>
              <a:t>Involvere barn i planlegging </a:t>
            </a:r>
          </a:p>
          <a:p>
            <a:pPr lvl="0"/>
            <a:r>
              <a:rPr lang="nb-NO"/>
              <a:t>Legge til rette for bevegelsesglede </a:t>
            </a:r>
          </a:p>
          <a:p>
            <a:pPr lvl="0"/>
            <a:r>
              <a:rPr lang="nb-NO"/>
              <a:t>Inkludere varierte grunnleggande bevegelsar (hoppe, klatre, springe)</a:t>
            </a:r>
          </a:p>
          <a:p>
            <a:pPr lvl="0"/>
            <a:r>
              <a:rPr lang="nb-NO"/>
              <a:t>Allsidig leik fordelt utover dagen</a:t>
            </a:r>
          </a:p>
          <a:p>
            <a:pPr lvl="0"/>
            <a:r>
              <a:rPr lang="nb-NO"/>
              <a:t>Ivareta balanse mellom aktivitet og kvile </a:t>
            </a:r>
          </a:p>
          <a:p>
            <a:pPr marL="0" lvl="0" indent="0">
              <a:buNone/>
            </a:pPr>
            <a:endParaRPr lang="nb-NO"/>
          </a:p>
          <a:p>
            <a:pPr lvl="0"/>
            <a:r>
              <a:rPr lang="nb-NO"/>
              <a:t>Alt treng ikkje vere organisert aktivitet! </a:t>
            </a:r>
          </a:p>
          <a:p>
            <a:pPr lvl="0"/>
            <a:endParaRPr lang="nb-NO"/>
          </a:p>
          <a:p>
            <a:pPr lvl="0"/>
            <a:r>
              <a:rPr lang="nb-NO"/>
              <a:t>Bevegelsesglede som barn tek ein med seg inn i ungdoms- og vaksenlivet</a:t>
            </a:r>
          </a:p>
          <a:p>
            <a:pPr lvl="0"/>
            <a:endParaRPr lang="nb-NO"/>
          </a:p>
          <a:p>
            <a:pPr lvl="0"/>
            <a:r>
              <a:rPr lang="nb-NO"/>
              <a:t>Alle er ulike  finne aktivitetar og aktivitetsnivå som passar den enkelte 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667187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1236CC-BBAA-4235-947E-1EB4633FE64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/>
              <a:t>Skulestartundersøking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3569A5B-9D2D-025B-8091-2CE0F2978C82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Grovmotorikk i gymsal</a:t>
            </a:r>
          </a:p>
          <a:p>
            <a:pPr lvl="0"/>
            <a:r>
              <a:rPr lang="nb-NO"/>
              <a:t>Finmotorikk i klasserom</a:t>
            </a:r>
          </a:p>
          <a:p>
            <a:pPr lvl="0"/>
            <a:r>
              <a:rPr lang="nb-NO"/>
              <a:t>Tek kontakt om noko skal følgast opp </a:t>
            </a:r>
          </a:p>
          <a:p>
            <a:pPr lvl="0"/>
            <a:endParaRPr lang="nb-NO"/>
          </a:p>
          <a:p>
            <a:pPr lvl="0"/>
            <a:r>
              <a:rPr lang="nb-NO"/>
              <a:t>Ta kontakt ved behov! 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306812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8ADB18-DA1D-D70F-517A-14512DB9AF2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5640A7B-1B03-2F53-76DB-2B0A8B5FCF77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n-NO"/>
              <a:t>https://www.helsedirektoratet.no/faglige-rad/fysisk-aktivitet-i-forebygging-og-behandling/barn-og-unge#barn-unge-6-17-ar-rad-anbefaling-fysisk-aktivitet</a:t>
            </a:r>
          </a:p>
        </p:txBody>
      </p:sp>
    </p:spTree>
    <p:extLst>
      <p:ext uri="{BB962C8B-B14F-4D97-AF65-F5344CB8AC3E}">
        <p14:creationId xmlns:p14="http://schemas.microsoft.com/office/powerpoint/2010/main" val="4211987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05201"/>
          </a:xfrm>
        </p:spPr>
        <p:txBody>
          <a:bodyPr>
            <a:normAutofit/>
          </a:bodyPr>
          <a:lstStyle/>
          <a:p>
            <a:endParaRPr lang="nb-NO" sz="3200" b="1">
              <a:cs typeface="Calibri Light"/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1386281"/>
            <a:ext cx="9144000" cy="52805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223 </a:t>
            </a:r>
            <a:r>
              <a:rPr lang="nb-NO" dirty="0" err="1"/>
              <a:t>elevar</a:t>
            </a:r>
            <a:r>
              <a:rPr lang="nb-NO" dirty="0"/>
              <a:t>, 10 </a:t>
            </a:r>
            <a:r>
              <a:rPr lang="nb-NO" dirty="0" err="1"/>
              <a:t>klassar</a:t>
            </a:r>
            <a:r>
              <a:rPr lang="nb-NO" dirty="0"/>
              <a:t>, kombinert skule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Adm., 31 </a:t>
            </a:r>
            <a:r>
              <a:rPr lang="nb-NO" dirty="0" err="1"/>
              <a:t>pedagogar</a:t>
            </a:r>
            <a:r>
              <a:rPr lang="nb-NO" dirty="0"/>
              <a:t>, 10 </a:t>
            </a:r>
            <a:r>
              <a:rPr lang="nb-NO" dirty="0" err="1"/>
              <a:t>miljørettleiarar</a:t>
            </a:r>
            <a:r>
              <a:rPr lang="nb-NO" dirty="0"/>
              <a:t>/</a:t>
            </a:r>
            <a:r>
              <a:rPr lang="nb-NO" dirty="0" err="1"/>
              <a:t>fagarbeidarar</a:t>
            </a:r>
            <a:r>
              <a:rPr lang="nb-NO" dirty="0"/>
              <a:t>/</a:t>
            </a:r>
            <a:r>
              <a:rPr lang="nb-NO" dirty="0" err="1"/>
              <a:t>assistentar</a:t>
            </a:r>
            <a:endParaRPr lang="nb-NO" dirty="0">
              <a:cs typeface="Calibri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 err="1"/>
              <a:t>Helsesjukepleiar</a:t>
            </a:r>
            <a:r>
              <a:rPr lang="nb-NO" dirty="0"/>
              <a:t>, PPT,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Råd: elevråd, FAU, SU/SMU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 err="1"/>
              <a:t>Skulebygga</a:t>
            </a:r>
            <a:r>
              <a:rPr lang="nb-NO" dirty="0"/>
              <a:t>, uteområdet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Dagsrytme skule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Dagsrytme </a:t>
            </a:r>
            <a:r>
              <a:rPr lang="nb-NO" dirty="0" err="1"/>
              <a:t>Sfo</a:t>
            </a:r>
            <a:endParaRPr lang="nb-NO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Skuleskyss, 2 km</a:t>
            </a:r>
            <a:endParaRPr lang="nb-NO" dirty="0">
              <a:cs typeface="Calibri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 err="1"/>
              <a:t>Lærarutdanningsskule</a:t>
            </a:r>
            <a:r>
              <a:rPr lang="nb-NO" dirty="0"/>
              <a:t> og </a:t>
            </a:r>
            <a:r>
              <a:rPr lang="nb-NO" dirty="0" err="1"/>
              <a:t>praksisskule</a:t>
            </a:r>
            <a:r>
              <a:rPr lang="nb-NO" dirty="0"/>
              <a:t> for HVL.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dirty="0"/>
          </a:p>
          <a:p>
            <a:pPr algn="l"/>
            <a:endParaRPr lang="nb-NO" dirty="0"/>
          </a:p>
        </p:txBody>
      </p:sp>
      <p:pic>
        <p:nvPicPr>
          <p:cNvPr id="5" name="Bilde 5" descr="Et bilde som inneholder tekst, fargerik, sengetøy, flere&#10;&#10;Automatisk generert beskrivelse">
            <a:extLst>
              <a:ext uri="{FF2B5EF4-FFF2-40B4-BE49-F238E27FC236}">
                <a16:creationId xmlns:a16="http://schemas.microsoft.com/office/drawing/2014/main" id="{775764FD-6171-4936-A451-2C868141A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70" y="238247"/>
            <a:ext cx="1719629" cy="1076814"/>
          </a:xfrm>
          <a:prstGeom prst="rect">
            <a:avLst/>
          </a:prstGeom>
        </p:spPr>
      </p:pic>
      <p:pic>
        <p:nvPicPr>
          <p:cNvPr id="6" name="Bilde 6">
            <a:extLst>
              <a:ext uri="{FF2B5EF4-FFF2-40B4-BE49-F238E27FC236}">
                <a16:creationId xmlns:a16="http://schemas.microsoft.com/office/drawing/2014/main" id="{5F3B5E28-F7B4-47A8-8FB4-290174E2B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1940" y="160337"/>
            <a:ext cx="1745274" cy="1047018"/>
          </a:xfrm>
          <a:prstGeom prst="rect">
            <a:avLst/>
          </a:prstGeom>
        </p:spPr>
      </p:pic>
      <p:pic>
        <p:nvPicPr>
          <p:cNvPr id="7" name="Bilde 7">
            <a:extLst>
              <a:ext uri="{FF2B5EF4-FFF2-40B4-BE49-F238E27FC236}">
                <a16:creationId xmlns:a16="http://schemas.microsoft.com/office/drawing/2014/main" id="{8B657120-63AA-4B04-9650-BE1CC9A6EC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59533"/>
            <a:ext cx="5468815" cy="114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01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Sfo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b-NO" dirty="0" err="1">
                <a:cs typeface="Calibri"/>
              </a:rPr>
              <a:t>Frå</a:t>
            </a:r>
            <a:r>
              <a:rPr lang="nb-NO" dirty="0">
                <a:cs typeface="Calibri"/>
              </a:rPr>
              <a:t> </a:t>
            </a:r>
            <a:r>
              <a:rPr lang="nb-NO" dirty="0" err="1">
                <a:cs typeface="Calibri"/>
              </a:rPr>
              <a:t>hausten</a:t>
            </a:r>
            <a:r>
              <a:rPr lang="nb-NO" dirty="0">
                <a:cs typeface="Calibri"/>
              </a:rPr>
              <a:t> blir </a:t>
            </a:r>
            <a:r>
              <a:rPr lang="nb-NO" dirty="0" err="1">
                <a:cs typeface="Calibri"/>
              </a:rPr>
              <a:t>me</a:t>
            </a:r>
            <a:r>
              <a:rPr lang="nb-NO" dirty="0">
                <a:cs typeface="Calibri"/>
              </a:rPr>
              <a:t> 76 barn og 10 </a:t>
            </a:r>
            <a:r>
              <a:rPr lang="nb-NO" dirty="0" err="1">
                <a:cs typeface="Calibri"/>
              </a:rPr>
              <a:t>vaksne</a:t>
            </a:r>
            <a:endParaRPr lang="nb-NO" dirty="0">
              <a:cs typeface="Calibri"/>
            </a:endParaRPr>
          </a:p>
          <a:p>
            <a:r>
              <a:rPr lang="nb-NO" dirty="0" err="1">
                <a:cs typeface="Calibri"/>
              </a:rPr>
              <a:t>Sfo</a:t>
            </a:r>
            <a:r>
              <a:rPr lang="nb-NO" dirty="0">
                <a:cs typeface="Calibri"/>
              </a:rPr>
              <a:t>- koordinator</a:t>
            </a:r>
          </a:p>
          <a:p>
            <a:r>
              <a:rPr lang="nb-NO" dirty="0" err="1">
                <a:cs typeface="Calibri"/>
              </a:rPr>
              <a:t>Opningstider</a:t>
            </a:r>
            <a:r>
              <a:rPr lang="nb-NO" dirty="0">
                <a:cs typeface="Calibri"/>
              </a:rPr>
              <a:t> </a:t>
            </a:r>
          </a:p>
          <a:p>
            <a:r>
              <a:rPr lang="nb-NO" dirty="0">
                <a:cs typeface="Calibri"/>
              </a:rPr>
              <a:t>Måltid</a:t>
            </a:r>
          </a:p>
          <a:p>
            <a:r>
              <a:rPr lang="nb-NO" dirty="0">
                <a:cs typeface="Calibri"/>
              </a:rPr>
              <a:t>SFO = barns fritid</a:t>
            </a:r>
          </a:p>
          <a:p>
            <a:r>
              <a:rPr lang="nb-NO" dirty="0">
                <a:cs typeface="Calibri"/>
              </a:rPr>
              <a:t>STYD</a:t>
            </a:r>
          </a:p>
          <a:p>
            <a:r>
              <a:rPr lang="nb-NO" dirty="0">
                <a:cs typeface="Calibri"/>
              </a:rPr>
              <a:t>Beskjeder/meldinger</a:t>
            </a:r>
          </a:p>
          <a:p>
            <a:r>
              <a:rPr lang="nb-NO" dirty="0">
                <a:cs typeface="Calibri"/>
              </a:rPr>
              <a:t>Buss</a:t>
            </a:r>
          </a:p>
          <a:p>
            <a:r>
              <a:rPr lang="nb-NO" dirty="0">
                <a:cs typeface="Calibri"/>
              </a:rPr>
              <a:t>Ferier</a:t>
            </a:r>
          </a:p>
          <a:p>
            <a:endParaRPr lang="nb-NO" dirty="0">
              <a:cs typeface="Calibri"/>
            </a:endParaRPr>
          </a:p>
          <a:p>
            <a:endParaRPr lang="nb-NO" dirty="0">
              <a:cs typeface="Calibri"/>
            </a:endParaRPr>
          </a:p>
          <a:p>
            <a:endParaRPr lang="nb-NO" dirty="0">
              <a:cs typeface="Calibri"/>
            </a:endParaRPr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5AB46A26-BD00-442B-98C8-FEB08DB59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556" y="150568"/>
            <a:ext cx="2419350" cy="1457325"/>
          </a:xfrm>
          <a:prstGeom prst="rect">
            <a:avLst/>
          </a:prstGeom>
        </p:spPr>
      </p:pic>
      <p:pic>
        <p:nvPicPr>
          <p:cNvPr id="5" name="Bilde 5" descr="Et bilde som inneholder tekst, fargerik, sengetøy, flere&#10;&#10;Automatisk generert beskrivelse">
            <a:extLst>
              <a:ext uri="{FF2B5EF4-FFF2-40B4-BE49-F238E27FC236}">
                <a16:creationId xmlns:a16="http://schemas.microsoft.com/office/drawing/2014/main" id="{708DAF09-7347-4B27-BE71-F6F87AD10C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2839" y="4771171"/>
            <a:ext cx="2276475" cy="1438275"/>
          </a:xfrm>
          <a:prstGeom prst="rect">
            <a:avLst/>
          </a:prstGeom>
        </p:spPr>
      </p:pic>
      <p:pic>
        <p:nvPicPr>
          <p:cNvPr id="6" name="Bilde 6" descr="Et bilde som inneholder tekst&#10;&#10;Automatisk generert beskrivelse">
            <a:extLst>
              <a:ext uri="{FF2B5EF4-FFF2-40B4-BE49-F238E27FC236}">
                <a16:creationId xmlns:a16="http://schemas.microsoft.com/office/drawing/2014/main" id="{EB4D5A55-50EA-48BF-AE2E-3F2881FF20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3246" y="499148"/>
            <a:ext cx="4482122" cy="81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95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5487"/>
          </a:xfrm>
        </p:spPr>
        <p:txBody>
          <a:bodyPr>
            <a:normAutofit/>
          </a:bodyPr>
          <a:lstStyle/>
          <a:p>
            <a:pPr algn="ctr"/>
            <a:r>
              <a:rPr lang="nb-NO" sz="3200"/>
              <a:t>1. klasseteamet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sz="2400" dirty="0"/>
              <a:t>Presentasjon av klasseteamet</a:t>
            </a:r>
          </a:p>
          <a:p>
            <a:r>
              <a:rPr lang="nb-NO" sz="2400" dirty="0"/>
              <a:t>23 </a:t>
            </a:r>
            <a:r>
              <a:rPr lang="nb-NO" sz="2400" dirty="0" err="1"/>
              <a:t>elevar</a:t>
            </a:r>
            <a:endParaRPr lang="nb-NO" sz="2400" dirty="0">
              <a:cs typeface="Calibri"/>
            </a:endParaRPr>
          </a:p>
          <a:p>
            <a:r>
              <a:rPr lang="nb-NO" sz="2400" dirty="0"/>
              <a:t>Klasserom</a:t>
            </a:r>
          </a:p>
          <a:p>
            <a:r>
              <a:rPr lang="nb-NO" sz="2400" dirty="0"/>
              <a:t>Garderoben</a:t>
            </a:r>
          </a:p>
          <a:p>
            <a:endParaRPr lang="nb-NO" sz="2400" dirty="0"/>
          </a:p>
        </p:txBody>
      </p:sp>
      <p:pic>
        <p:nvPicPr>
          <p:cNvPr id="5" name="Bilde 5">
            <a:extLst>
              <a:ext uri="{FF2B5EF4-FFF2-40B4-BE49-F238E27FC236}">
                <a16:creationId xmlns:a16="http://schemas.microsoft.com/office/drawing/2014/main" id="{C0218940-EE40-4FE0-A9C2-EDE9BB607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54" y="160094"/>
            <a:ext cx="2276475" cy="1438275"/>
          </a:xfrm>
          <a:prstGeom prst="rect">
            <a:avLst/>
          </a:prstGeom>
        </p:spPr>
      </p:pic>
      <p:pic>
        <p:nvPicPr>
          <p:cNvPr id="6" name="Bilde 6" descr="Et bilde som inneholder tekst, skilt&#10;&#10;Automatisk generert beskrivelse">
            <a:extLst>
              <a:ext uri="{FF2B5EF4-FFF2-40B4-BE49-F238E27FC236}">
                <a16:creationId xmlns:a16="http://schemas.microsoft.com/office/drawing/2014/main" id="{6B5DE640-84EE-40FF-9D2C-D95E4561E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8325" y="160337"/>
            <a:ext cx="2419350" cy="1457325"/>
          </a:xfrm>
          <a:prstGeom prst="rect">
            <a:avLst/>
          </a:prstGeom>
        </p:spPr>
      </p:pic>
      <p:pic>
        <p:nvPicPr>
          <p:cNvPr id="7" name="Bilde 7" descr="Et bilde som inneholder tekst&#10;&#10;Automatisk generert beskrivelse">
            <a:extLst>
              <a:ext uri="{FF2B5EF4-FFF2-40B4-BE49-F238E27FC236}">
                <a16:creationId xmlns:a16="http://schemas.microsoft.com/office/drawing/2014/main" id="{A57D260B-9AD7-49C5-BD3E-88306F3933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9632" y="997379"/>
            <a:ext cx="4159737" cy="62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87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4487"/>
          </a:xfrm>
        </p:spPr>
        <p:txBody>
          <a:bodyPr>
            <a:normAutofit fontScale="90000"/>
          </a:bodyPr>
          <a:lstStyle/>
          <a:p>
            <a:pPr algn="ctr"/>
            <a:r>
              <a:rPr lang="nb-NO" sz="3200" err="1"/>
              <a:t>Førskuledagane</a:t>
            </a:r>
            <a:endParaRPr lang="nb-NO" sz="320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nb-NO" b="1" u="sng" dirty="0"/>
              <a:t>Onsdag 7. juni </a:t>
            </a:r>
            <a:r>
              <a:rPr lang="nb-NO" dirty="0"/>
              <a:t>kl. 8.30 – 11.30 </a:t>
            </a:r>
          </a:p>
          <a:p>
            <a:r>
              <a:rPr lang="nb-NO" dirty="0" err="1">
                <a:ea typeface="+mn-lt"/>
                <a:cs typeface="+mn-lt"/>
              </a:rPr>
              <a:t>Ungane</a:t>
            </a:r>
            <a:r>
              <a:rPr lang="nb-NO" dirty="0">
                <a:ea typeface="+mn-lt"/>
                <a:cs typeface="+mn-lt"/>
              </a:rPr>
              <a:t> kjem til </a:t>
            </a:r>
            <a:r>
              <a:rPr lang="nb-NO" dirty="0" err="1">
                <a:ea typeface="+mn-lt"/>
                <a:cs typeface="+mn-lt"/>
              </a:rPr>
              <a:t>skulen</a:t>
            </a:r>
            <a:r>
              <a:rPr lang="nb-NO" dirty="0">
                <a:ea typeface="+mn-lt"/>
                <a:cs typeface="+mn-lt"/>
              </a:rPr>
              <a:t> i lag </a:t>
            </a:r>
            <a:r>
              <a:rPr lang="nb-NO" dirty="0" err="1">
                <a:ea typeface="+mn-lt"/>
                <a:cs typeface="+mn-lt"/>
              </a:rPr>
              <a:t>frå</a:t>
            </a:r>
            <a:r>
              <a:rPr lang="nb-NO" dirty="0">
                <a:ea typeface="+mn-lt"/>
                <a:cs typeface="+mn-lt"/>
              </a:rPr>
              <a:t> barnehagen. </a:t>
            </a:r>
            <a:r>
              <a:rPr lang="nb-NO" dirty="0" err="1">
                <a:ea typeface="+mn-lt"/>
                <a:cs typeface="+mn-lt"/>
              </a:rPr>
              <a:t>Vaksne</a:t>
            </a:r>
            <a:r>
              <a:rPr lang="nb-NO" dirty="0">
                <a:ea typeface="+mn-lt"/>
                <a:cs typeface="+mn-lt"/>
              </a:rPr>
              <a:t> </a:t>
            </a:r>
            <a:r>
              <a:rPr lang="nb-NO" dirty="0" err="1">
                <a:ea typeface="+mn-lt"/>
                <a:cs typeface="+mn-lt"/>
              </a:rPr>
              <a:t>frå</a:t>
            </a:r>
            <a:r>
              <a:rPr lang="nb-NO" dirty="0">
                <a:ea typeface="+mn-lt"/>
                <a:cs typeface="+mn-lt"/>
              </a:rPr>
              <a:t> kvar barnehage føl </a:t>
            </a:r>
            <a:r>
              <a:rPr lang="nb-NO" dirty="0" err="1">
                <a:ea typeface="+mn-lt"/>
                <a:cs typeface="+mn-lt"/>
              </a:rPr>
              <a:t>dei</a:t>
            </a:r>
            <a:r>
              <a:rPr lang="nb-NO" dirty="0">
                <a:ea typeface="+mn-lt"/>
                <a:cs typeface="+mn-lt"/>
              </a:rPr>
              <a:t>.</a:t>
            </a:r>
          </a:p>
          <a:p>
            <a:r>
              <a:rPr lang="nb-NO" dirty="0" err="1">
                <a:ea typeface="+mn-lt"/>
                <a:cs typeface="+mn-lt"/>
              </a:rPr>
              <a:t>Skulen</a:t>
            </a:r>
            <a:r>
              <a:rPr lang="nb-NO" dirty="0">
                <a:ea typeface="+mn-lt"/>
                <a:cs typeface="+mn-lt"/>
              </a:rPr>
              <a:t> har ansvaret og klasseteamet møter barna ute.</a:t>
            </a:r>
            <a:endParaRPr lang="nb-NO" dirty="0">
              <a:cs typeface="Calibri"/>
            </a:endParaRPr>
          </a:p>
          <a:p>
            <a:r>
              <a:rPr lang="nn-NO" dirty="0"/>
              <a:t>Klasserom: stasjonsarbeid, arbeidshefte med fargelegging, </a:t>
            </a:r>
            <a:r>
              <a:rPr lang="nn-NO" dirty="0" err="1"/>
              <a:t>sporing</a:t>
            </a:r>
            <a:r>
              <a:rPr lang="nn-NO" dirty="0"/>
              <a:t> av tal, forme bokstavar, plusspluss. </a:t>
            </a:r>
          </a:p>
          <a:p>
            <a:r>
              <a:rPr lang="nn-NO" dirty="0"/>
              <a:t>Leik ute frå 10-10:45 med fadrane sine</a:t>
            </a:r>
          </a:p>
          <a:p>
            <a:r>
              <a:rPr lang="nb-NO" dirty="0" err="1">
                <a:ea typeface="+mn-lt"/>
                <a:cs typeface="+mn-lt"/>
              </a:rPr>
              <a:t>Ungane</a:t>
            </a:r>
            <a:r>
              <a:rPr lang="nb-NO" dirty="0">
                <a:ea typeface="+mn-lt"/>
                <a:cs typeface="+mn-lt"/>
              </a:rPr>
              <a:t> må ha med seg matpakke og </a:t>
            </a:r>
            <a:r>
              <a:rPr lang="nb-NO" dirty="0" err="1">
                <a:ea typeface="+mn-lt"/>
                <a:cs typeface="+mn-lt"/>
              </a:rPr>
              <a:t>event</a:t>
            </a:r>
            <a:r>
              <a:rPr lang="nb-NO" dirty="0">
                <a:ea typeface="+mn-lt"/>
                <a:cs typeface="+mn-lt"/>
              </a:rPr>
              <a:t>. drikke. Dei som vil får mjølkepakke.</a:t>
            </a:r>
            <a:endParaRPr lang="nb-NO" dirty="0">
              <a:cs typeface="Calibri"/>
            </a:endParaRPr>
          </a:p>
          <a:p>
            <a:pPr lvl="0"/>
            <a:r>
              <a:rPr lang="nn-NO" dirty="0"/>
              <a:t>Mat fram til 11:30 </a:t>
            </a:r>
            <a:r>
              <a:rPr lang="nb-NO" dirty="0"/>
              <a:t>og leik ute.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b="1" u="sng" dirty="0"/>
              <a:t>Torsdag 8. juni </a:t>
            </a:r>
            <a:r>
              <a:rPr lang="nb-NO" dirty="0"/>
              <a:t>kl. 11.00 – 16.30</a:t>
            </a:r>
            <a:endParaRPr lang="nb-NO" dirty="0">
              <a:cs typeface="Calibri"/>
            </a:endParaRPr>
          </a:p>
          <a:p>
            <a:pPr lvl="0"/>
            <a:r>
              <a:rPr lang="nb-NO" dirty="0" err="1"/>
              <a:t>Ungane</a:t>
            </a:r>
            <a:r>
              <a:rPr lang="nb-NO" dirty="0"/>
              <a:t> kjem til </a:t>
            </a:r>
            <a:r>
              <a:rPr lang="nb-NO" dirty="0" err="1"/>
              <a:t>skulen</a:t>
            </a:r>
            <a:r>
              <a:rPr lang="nb-NO" dirty="0"/>
              <a:t> i lag </a:t>
            </a:r>
            <a:r>
              <a:rPr lang="nb-NO" dirty="0" err="1"/>
              <a:t>frå</a:t>
            </a:r>
            <a:r>
              <a:rPr lang="nb-NO" dirty="0"/>
              <a:t> barnehagen. </a:t>
            </a:r>
            <a:r>
              <a:rPr lang="nb-NO" dirty="0" err="1"/>
              <a:t>Vaksne</a:t>
            </a:r>
            <a:r>
              <a:rPr lang="nb-NO" dirty="0"/>
              <a:t> </a:t>
            </a:r>
            <a:r>
              <a:rPr lang="nb-NO" dirty="0" err="1"/>
              <a:t>frå</a:t>
            </a:r>
            <a:r>
              <a:rPr lang="nb-NO" dirty="0"/>
              <a:t> kvar barnehage føl </a:t>
            </a:r>
            <a:r>
              <a:rPr lang="nb-NO" dirty="0" err="1"/>
              <a:t>dei</a:t>
            </a:r>
            <a:r>
              <a:rPr lang="nb-NO" dirty="0"/>
              <a:t>.</a:t>
            </a:r>
          </a:p>
          <a:p>
            <a:r>
              <a:rPr lang="nb-NO" dirty="0" err="1"/>
              <a:t>Ungane</a:t>
            </a:r>
            <a:r>
              <a:rPr lang="nb-NO" dirty="0"/>
              <a:t> må ha med seg matpakke og </a:t>
            </a:r>
            <a:r>
              <a:rPr lang="nb-NO" dirty="0" err="1"/>
              <a:t>event</a:t>
            </a:r>
            <a:r>
              <a:rPr lang="nb-NO" dirty="0"/>
              <a:t>. drikke. Dei som vil får mjølkepakke.</a:t>
            </a:r>
          </a:p>
          <a:p>
            <a:pPr lvl="0"/>
            <a:r>
              <a:rPr lang="nb-NO" dirty="0" err="1"/>
              <a:t>Skuledagen</a:t>
            </a:r>
            <a:r>
              <a:rPr lang="nb-NO" dirty="0"/>
              <a:t> </a:t>
            </a:r>
            <a:r>
              <a:rPr lang="nb-NO" dirty="0" err="1"/>
              <a:t>startar</a:t>
            </a:r>
            <a:r>
              <a:rPr lang="nb-NO" dirty="0"/>
              <a:t> med måltid, og leik ute etterpå.</a:t>
            </a:r>
          </a:p>
          <a:p>
            <a:r>
              <a:rPr lang="nb-NO" dirty="0"/>
              <a:t>Barnehagen har ansvar for aktivitet, </a:t>
            </a:r>
            <a:r>
              <a:rPr lang="nb-NO" dirty="0" err="1"/>
              <a:t>kontaktlærar</a:t>
            </a:r>
            <a:r>
              <a:rPr lang="nb-NO" dirty="0"/>
              <a:t> observerer og vert kjent med </a:t>
            </a:r>
            <a:r>
              <a:rPr lang="nb-NO" dirty="0" err="1"/>
              <a:t>ungane</a:t>
            </a:r>
            <a:r>
              <a:rPr lang="nb-NO" dirty="0"/>
              <a:t>.</a:t>
            </a:r>
            <a:endParaRPr lang="nb-NO" dirty="0">
              <a:ea typeface="+mn-lt"/>
              <a:cs typeface="+mn-lt"/>
            </a:endParaRPr>
          </a:p>
          <a:p>
            <a:pPr lvl="0"/>
            <a:r>
              <a:rPr lang="nb-NO" dirty="0"/>
              <a:t>13.20 er det overgang til </a:t>
            </a:r>
            <a:r>
              <a:rPr lang="nb-NO" dirty="0" err="1"/>
              <a:t>Sfo</a:t>
            </a:r>
            <a:r>
              <a:rPr lang="nb-NO" dirty="0"/>
              <a:t> og </a:t>
            </a:r>
            <a:r>
              <a:rPr lang="nb-NO" dirty="0" err="1"/>
              <a:t>Sfo</a:t>
            </a:r>
            <a:r>
              <a:rPr lang="nb-NO" dirty="0"/>
              <a:t> som har ansvaret.</a:t>
            </a:r>
          </a:p>
          <a:p>
            <a:endParaRPr lang="nb-NO" sz="24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83" y="288893"/>
            <a:ext cx="2060627" cy="1469263"/>
          </a:xfrm>
          <a:prstGeom prst="rect">
            <a:avLst/>
          </a:prstGeom>
        </p:spPr>
      </p:pic>
      <p:pic>
        <p:nvPicPr>
          <p:cNvPr id="5" name="Bilde 5" descr="Et bilde som inneholder tekst&#10;&#10;Automatisk generert beskrivelse">
            <a:extLst>
              <a:ext uri="{FF2B5EF4-FFF2-40B4-BE49-F238E27FC236}">
                <a16:creationId xmlns:a16="http://schemas.microsoft.com/office/drawing/2014/main" id="{C406F028-E7EF-4CDA-98C6-534AF3D474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5632" y="938763"/>
            <a:ext cx="4472352" cy="70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624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3631"/>
          </a:xfrm>
        </p:spPr>
        <p:txBody>
          <a:bodyPr>
            <a:normAutofit/>
          </a:bodyPr>
          <a:lstStyle/>
          <a:p>
            <a:pPr algn="ctr"/>
            <a:r>
              <a:rPr lang="nb-NO" sz="3200" dirty="0" err="1"/>
              <a:t>Skulestarten</a:t>
            </a:r>
            <a:r>
              <a:rPr lang="nb-NO" sz="3200" dirty="0"/>
              <a:t>, </a:t>
            </a:r>
            <a:r>
              <a:rPr lang="nb-NO" sz="3200" dirty="0" err="1"/>
              <a:t>måndag</a:t>
            </a:r>
            <a:r>
              <a:rPr lang="nb-NO" sz="3200" dirty="0"/>
              <a:t> 21. aug. kl. 8.30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443456"/>
            <a:ext cx="10515600" cy="4981957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nb-NO" sz="2000" dirty="0"/>
              <a:t>Gymsal, felles </a:t>
            </a:r>
            <a:r>
              <a:rPr lang="nb-NO" sz="2000" dirty="0" err="1"/>
              <a:t>opning</a:t>
            </a:r>
            <a:endParaRPr lang="nb-NO" sz="2000" dirty="0"/>
          </a:p>
          <a:p>
            <a:r>
              <a:rPr lang="nb-NO" sz="2000" dirty="0"/>
              <a:t>Klasserommet</a:t>
            </a:r>
          </a:p>
          <a:p>
            <a:r>
              <a:rPr lang="nb-NO" sz="2000" dirty="0">
                <a:cs typeface="Calibri"/>
              </a:rPr>
              <a:t>Ta </a:t>
            </a:r>
            <a:r>
              <a:rPr lang="nb-NO" sz="2000" dirty="0" err="1">
                <a:cs typeface="Calibri"/>
              </a:rPr>
              <a:t>bilete</a:t>
            </a:r>
            <a:r>
              <a:rPr lang="nb-NO" sz="2000" dirty="0">
                <a:cs typeface="Calibri"/>
              </a:rPr>
              <a:t> </a:t>
            </a:r>
          </a:p>
          <a:p>
            <a:r>
              <a:rPr lang="nb-NO" sz="2000" dirty="0"/>
              <a:t>Innesko, bytetøy, </a:t>
            </a:r>
            <a:r>
              <a:rPr lang="nb-NO" sz="2000" dirty="0" err="1"/>
              <a:t>regnkle</a:t>
            </a:r>
            <a:endParaRPr lang="nb-NO" sz="2000" dirty="0"/>
          </a:p>
          <a:p>
            <a:r>
              <a:rPr lang="nb-NO" sz="2000" dirty="0" err="1"/>
              <a:t>Skulebøker</a:t>
            </a:r>
            <a:endParaRPr lang="nb-NO" sz="2000" dirty="0"/>
          </a:p>
          <a:p>
            <a:r>
              <a:rPr lang="nb-NO" sz="2000" dirty="0" err="1"/>
              <a:t>Vekeplan</a:t>
            </a:r>
            <a:r>
              <a:rPr lang="nb-NO" sz="2000" dirty="0"/>
              <a:t>, timeplan</a:t>
            </a:r>
          </a:p>
          <a:p>
            <a:r>
              <a:rPr lang="nb-NO" sz="2000" dirty="0">
                <a:cs typeface="Calibri"/>
                <a:hlinkClick r:id="rId3"/>
              </a:rPr>
              <a:t>skolelyst.no</a:t>
            </a:r>
            <a:endParaRPr lang="nb-NO" sz="2000" dirty="0">
              <a:cs typeface="Calibri"/>
            </a:endParaRPr>
          </a:p>
          <a:p>
            <a:r>
              <a:rPr lang="nb-NO" sz="2000" dirty="0"/>
              <a:t>Utedag</a:t>
            </a:r>
            <a:endParaRPr lang="nb-NO" sz="2000" dirty="0">
              <a:cs typeface="Calibri"/>
            </a:endParaRPr>
          </a:p>
          <a:p>
            <a:r>
              <a:rPr lang="nb-NO" sz="2000" dirty="0">
                <a:cs typeface="Calibri"/>
              </a:rPr>
              <a:t>Faddersamarbeid</a:t>
            </a:r>
            <a:endParaRPr lang="nb-NO" sz="2000" dirty="0"/>
          </a:p>
          <a:p>
            <a:r>
              <a:rPr lang="nb-NO" sz="2000" dirty="0">
                <a:cs typeface="Calibri"/>
              </a:rPr>
              <a:t>Samarbeid med </a:t>
            </a:r>
            <a:r>
              <a:rPr lang="nb-NO" sz="2000" dirty="0" err="1">
                <a:cs typeface="Calibri"/>
              </a:rPr>
              <a:t>bhg</a:t>
            </a:r>
            <a:r>
              <a:rPr lang="nb-NO" sz="2000" dirty="0">
                <a:cs typeface="Calibri"/>
              </a:rPr>
              <a:t>. og </a:t>
            </a:r>
            <a:r>
              <a:rPr lang="nb-NO" sz="2000" dirty="0" err="1">
                <a:cs typeface="Calibri"/>
              </a:rPr>
              <a:t>småskulen</a:t>
            </a:r>
            <a:endParaRPr lang="nb-NO" sz="2000" dirty="0" err="1"/>
          </a:p>
          <a:p>
            <a:r>
              <a:rPr lang="nb-NO" sz="2000" dirty="0"/>
              <a:t>Lese-, skrive- og </a:t>
            </a:r>
            <a:r>
              <a:rPr lang="nb-NO" sz="2000" dirty="0" err="1"/>
              <a:t>rekneopplæring</a:t>
            </a:r>
            <a:r>
              <a:rPr lang="nb-NO" sz="2000" dirty="0"/>
              <a:t>, </a:t>
            </a:r>
            <a:r>
              <a:rPr lang="nb-NO" sz="2000" dirty="0" err="1"/>
              <a:t>DragonBox</a:t>
            </a:r>
            <a:r>
              <a:rPr lang="nb-NO" sz="2000" dirty="0"/>
              <a:t>, ulike fag, temabasert, stasjonsarbeid, fysisk aktivitet(fysak)</a:t>
            </a:r>
            <a:endParaRPr lang="nb-NO" sz="2000" dirty="0">
              <a:cs typeface="Calibri"/>
            </a:endParaRPr>
          </a:p>
          <a:p>
            <a:r>
              <a:rPr lang="nb-NO" sz="2000" dirty="0"/>
              <a:t>Brev </a:t>
            </a:r>
            <a:r>
              <a:rPr lang="nb-NO" sz="2000" dirty="0" err="1"/>
              <a:t>frå</a:t>
            </a:r>
            <a:r>
              <a:rPr lang="nb-NO" sz="2000" dirty="0"/>
              <a:t> </a:t>
            </a:r>
            <a:r>
              <a:rPr lang="nb-NO" sz="2000" dirty="0" err="1"/>
              <a:t>skulen</a:t>
            </a:r>
            <a:r>
              <a:rPr lang="nb-NO" sz="2000" dirty="0"/>
              <a:t> før </a:t>
            </a:r>
            <a:r>
              <a:rPr lang="nb-NO" sz="2000" dirty="0" err="1"/>
              <a:t>skulestart</a:t>
            </a:r>
            <a:endParaRPr lang="nb-NO" sz="2000" dirty="0"/>
          </a:p>
          <a:p>
            <a:r>
              <a:rPr lang="nb-NO" sz="2000" dirty="0"/>
              <a:t>Digital meldingsbok- Visma- </a:t>
            </a:r>
            <a:r>
              <a:rPr lang="nb-NO" sz="2000" dirty="0" err="1"/>
              <a:t>MinSkole</a:t>
            </a:r>
            <a:r>
              <a:rPr lang="nb-NO" sz="2000" dirty="0"/>
              <a:t> app</a:t>
            </a:r>
          </a:p>
          <a:p>
            <a:r>
              <a:rPr lang="nb-NO" sz="2000" dirty="0">
                <a:hlinkClick r:id="rId4"/>
              </a:rPr>
              <a:t>Samarbeid heim-skule</a:t>
            </a:r>
            <a:r>
              <a:rPr lang="nb-NO" sz="2000" dirty="0"/>
              <a:t>: foreldremøte, klassekontakt, FAU repr., </a:t>
            </a:r>
            <a:r>
              <a:rPr lang="nb-NO" sz="2000" dirty="0" err="1"/>
              <a:t>elevsamtalar</a:t>
            </a:r>
            <a:r>
              <a:rPr lang="nb-NO" sz="2000" dirty="0"/>
              <a:t>, lesesamtale, </a:t>
            </a:r>
            <a:r>
              <a:rPr lang="nb-NO" sz="2000" dirty="0" err="1"/>
              <a:t>utviklingssamtalar</a:t>
            </a:r>
            <a:endParaRPr lang="nb-NO" sz="2000" dirty="0"/>
          </a:p>
          <a:p>
            <a:r>
              <a:rPr lang="nb-NO" sz="2000" dirty="0">
                <a:hlinkClick r:id="rId5"/>
              </a:rPr>
              <a:t>Heimesida til skulen</a:t>
            </a:r>
            <a:endParaRPr lang="nb-NO" sz="2000" dirty="0"/>
          </a:p>
          <a:p>
            <a:r>
              <a:rPr lang="nb-NO" sz="2000" dirty="0"/>
              <a:t>(Facebook side, kull 2017)</a:t>
            </a:r>
            <a:endParaRPr lang="nb-NO" sz="2000" dirty="0">
              <a:cs typeface="Calibri"/>
            </a:endParaRPr>
          </a:p>
          <a:p>
            <a:r>
              <a:rPr lang="nb-NO" sz="2000" dirty="0"/>
              <a:t>God </a:t>
            </a:r>
            <a:r>
              <a:rPr lang="nb-NO" sz="2000" dirty="0" err="1"/>
              <a:t>skulestart</a:t>
            </a:r>
            <a:r>
              <a:rPr lang="nb-NO" sz="2000" dirty="0"/>
              <a:t>, </a:t>
            </a:r>
            <a:r>
              <a:rPr lang="nb-NO" sz="2000" dirty="0" err="1"/>
              <a:t>sommarles</a:t>
            </a:r>
            <a:endParaRPr lang="nb-NO" sz="2000" dirty="0"/>
          </a:p>
          <a:p>
            <a:pPr marL="0" indent="0">
              <a:buNone/>
            </a:pPr>
            <a:endParaRPr lang="nb-NO" sz="2000" dirty="0">
              <a:cs typeface="Calibri"/>
            </a:endParaRPr>
          </a:p>
          <a:p>
            <a:endParaRPr lang="nb-NO" sz="2000" dirty="0"/>
          </a:p>
          <a:p>
            <a:endParaRPr lang="nb-NO" sz="2400" dirty="0"/>
          </a:p>
          <a:p>
            <a:endParaRPr lang="nb-NO" sz="24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193" y="288894"/>
            <a:ext cx="1612670" cy="114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5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200"/>
              <a:t>Val av </a:t>
            </a:r>
            <a:r>
              <a:rPr lang="nb-NO" sz="3200" err="1"/>
              <a:t>klassekontaktar</a:t>
            </a:r>
            <a:r>
              <a:rPr lang="nb-NO" sz="3200"/>
              <a:t> og FAU repr.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/>
              <a:t>Val av 2 </a:t>
            </a:r>
            <a:r>
              <a:rPr lang="nb-NO" sz="2400" dirty="0" err="1"/>
              <a:t>klassekontaktar</a:t>
            </a:r>
            <a:r>
              <a:rPr lang="nb-NO" sz="2400" dirty="0"/>
              <a:t>- val kvart år</a:t>
            </a:r>
          </a:p>
          <a:p>
            <a:r>
              <a:rPr lang="nb-NO" sz="2400" dirty="0"/>
              <a:t>Val av </a:t>
            </a:r>
            <a:r>
              <a:rPr lang="nb-NO" sz="2400" dirty="0" err="1"/>
              <a:t>økonomiansvarleg</a:t>
            </a:r>
            <a:endParaRPr lang="nb-NO" sz="2400" dirty="0"/>
          </a:p>
          <a:p>
            <a:r>
              <a:rPr lang="nb-NO" sz="2400" dirty="0"/>
              <a:t>Val av FAU repr., </a:t>
            </a:r>
            <a:r>
              <a:rPr lang="nb-NO" sz="2400" dirty="0" err="1"/>
              <a:t>sit</a:t>
            </a:r>
            <a:r>
              <a:rPr lang="nb-NO" sz="2400" dirty="0"/>
              <a:t> i to år (1., 3., 5., 7., og 9.kl.)</a:t>
            </a:r>
          </a:p>
          <a:p>
            <a:r>
              <a:rPr lang="nb-NO" sz="2400" dirty="0">
                <a:hlinkClick r:id="rId3"/>
              </a:rPr>
              <a:t>FUG</a:t>
            </a:r>
            <a:endParaRPr lang="nb-NO" sz="2400" dirty="0"/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620534" cy="115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66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200"/>
              <a:t>Spørsmål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632193" cy="116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817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9410"/>
          </a:xfrm>
        </p:spPr>
        <p:txBody>
          <a:bodyPr>
            <a:normAutofit/>
          </a:bodyPr>
          <a:lstStyle/>
          <a:p>
            <a:pPr algn="ctr"/>
            <a:r>
              <a:rPr lang="nb-NO" sz="3200"/>
              <a:t>Overgangen barnehage - skule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Kommunal plan</a:t>
            </a:r>
          </a:p>
          <a:p>
            <a:r>
              <a:rPr lang="nb-NO" sz="2400" dirty="0"/>
              <a:t>Hafslo oppvekst</a:t>
            </a:r>
          </a:p>
          <a:p>
            <a:r>
              <a:rPr lang="nb-NO" sz="2400" dirty="0"/>
              <a:t>Foreldremøte </a:t>
            </a:r>
          </a:p>
          <a:p>
            <a:r>
              <a:rPr lang="nb-NO" sz="2400" dirty="0" err="1"/>
              <a:t>Overgangssamtalar</a:t>
            </a:r>
            <a:endParaRPr lang="nb-NO" sz="2400" dirty="0"/>
          </a:p>
          <a:p>
            <a:r>
              <a:rPr lang="nb-NO" sz="2400" dirty="0" err="1"/>
              <a:t>Førskuledagar</a:t>
            </a:r>
            <a:endParaRPr lang="nb-NO" sz="2400" dirty="0"/>
          </a:p>
          <a:p>
            <a:r>
              <a:rPr lang="nb-NO" sz="2400" dirty="0"/>
              <a:t>Kulturøkter</a:t>
            </a:r>
          </a:p>
          <a:p>
            <a:r>
              <a:rPr lang="nb-NO" sz="2400" dirty="0"/>
              <a:t>Fadder</a:t>
            </a:r>
          </a:p>
        </p:txBody>
      </p:sp>
      <p:pic>
        <p:nvPicPr>
          <p:cNvPr id="5" name="Bilde 5" descr="Et bilde som inneholder tekst&#10;&#10;Automatisk generert beskrivelse">
            <a:extLst>
              <a:ext uri="{FF2B5EF4-FFF2-40B4-BE49-F238E27FC236}">
                <a16:creationId xmlns:a16="http://schemas.microsoft.com/office/drawing/2014/main" id="{1768AD33-0EFB-490F-A27A-74FDC0B38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862" y="958302"/>
            <a:ext cx="4101122" cy="936010"/>
          </a:xfrm>
          <a:prstGeom prst="rect">
            <a:avLst/>
          </a:prstGeom>
        </p:spPr>
      </p:pic>
      <p:pic>
        <p:nvPicPr>
          <p:cNvPr id="6" name="Bilde 6" descr="Et bilde som inneholder tekst, fargerik, sengetøy, flere&#10;&#10;Automatisk generert beskrivelse">
            <a:extLst>
              <a:ext uri="{FF2B5EF4-FFF2-40B4-BE49-F238E27FC236}">
                <a16:creationId xmlns:a16="http://schemas.microsoft.com/office/drawing/2014/main" id="{86604D91-C875-47EA-BFCB-4D53989B9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377" y="179632"/>
            <a:ext cx="2276475" cy="1438275"/>
          </a:xfrm>
          <a:prstGeom prst="rect">
            <a:avLst/>
          </a:prstGeom>
        </p:spPr>
      </p:pic>
      <p:pic>
        <p:nvPicPr>
          <p:cNvPr id="7" name="Bilde 7" descr="Et bilde som inneholder tekst, skilt&#10;&#10;Automatisk generert beskrivelse">
            <a:extLst>
              <a:ext uri="{FF2B5EF4-FFF2-40B4-BE49-F238E27FC236}">
                <a16:creationId xmlns:a16="http://schemas.microsoft.com/office/drawing/2014/main" id="{696ECA68-4C54-4090-ADD4-CECEF4D5E7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6017" y="179875"/>
            <a:ext cx="241935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97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lg riktig skolesekk for å unngå at barnet ditt får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01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244236" y="3068960"/>
            <a:ext cx="7406640" cy="1472184"/>
          </a:xfrm>
        </p:spPr>
        <p:txBody>
          <a:bodyPr>
            <a:normAutofit/>
          </a:bodyPr>
          <a:lstStyle/>
          <a:p>
            <a:r>
              <a:rPr lang="nb-NO" sz="8000" dirty="0" err="1">
                <a:solidFill>
                  <a:schemeClr val="bg1"/>
                </a:solidFill>
              </a:rPr>
              <a:t>Skulestart</a:t>
            </a:r>
            <a:endParaRPr lang="nb-NO" sz="8000" dirty="0">
              <a:solidFill>
                <a:schemeClr val="bg1"/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855640" y="1268760"/>
            <a:ext cx="7406640" cy="1752600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59019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Kontortid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Måndag</a:t>
            </a:r>
            <a:r>
              <a:rPr lang="nb-NO" dirty="0"/>
              <a:t>  09.00- 14,30</a:t>
            </a:r>
          </a:p>
          <a:p>
            <a:r>
              <a:rPr lang="nb-NO" dirty="0" err="1"/>
              <a:t>Tysdag</a:t>
            </a:r>
            <a:r>
              <a:rPr lang="nb-NO" dirty="0"/>
              <a:t>   09.00 - 14.30</a:t>
            </a:r>
          </a:p>
          <a:p>
            <a:r>
              <a:rPr lang="nb-NO" dirty="0"/>
              <a:t>Torsdag 09.00 – 14.30</a:t>
            </a:r>
          </a:p>
          <a:p>
            <a:pPr marL="0" indent="0">
              <a:buNone/>
            </a:pPr>
            <a:r>
              <a:rPr lang="nb-NO" dirty="0"/>
              <a:t>   </a:t>
            </a:r>
            <a:r>
              <a:rPr lang="nb-NO" b="1" dirty="0"/>
              <a:t>Telefon: 458 78 043 </a:t>
            </a:r>
          </a:p>
          <a:p>
            <a:pPr marL="0" indent="0">
              <a:buNone/>
            </a:pPr>
            <a:endParaRPr lang="nb-NO" b="1" dirty="0"/>
          </a:p>
          <a:p>
            <a:r>
              <a:rPr lang="nb-NO" dirty="0"/>
              <a:t>Foreldre kan ta kontakt.</a:t>
            </a:r>
          </a:p>
          <a:p>
            <a:r>
              <a:rPr lang="nb-NO" dirty="0" err="1"/>
              <a:t>Elevane</a:t>
            </a:r>
            <a:r>
              <a:rPr lang="nb-NO" dirty="0"/>
              <a:t> kan </a:t>
            </a:r>
            <a:r>
              <a:rPr lang="nb-NO" dirty="0" err="1"/>
              <a:t>sjølv</a:t>
            </a:r>
            <a:r>
              <a:rPr lang="nb-NO" dirty="0"/>
              <a:t> ta kontakt.</a:t>
            </a:r>
          </a:p>
          <a:p>
            <a:pPr marL="82296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6813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02DC8EA0-C67B-40BF-8CD2-12165ECF7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9608" y="274638"/>
            <a:ext cx="749808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1CD5C9F-4A28-41AE-A150-AE3EC6BAAB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0036"/>
          <a:stretch/>
        </p:blipFill>
        <p:spPr bwMode="auto">
          <a:xfrm>
            <a:off x="1377114" y="188640"/>
            <a:ext cx="9723254" cy="647737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935086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297CF4-91C0-4917-B86A-D53D9AADB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5C61584-9E4D-4EAE-8803-B9AB8A1C2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Skulehelsetenesta er eit førebyggjande og helsefremmande tiltak og ei vidareføring av det førebyggjande helsestasjonsarbeidet.</a:t>
            </a:r>
          </a:p>
          <a:p>
            <a:endParaRPr lang="nn-NO" dirty="0"/>
          </a:p>
          <a:p>
            <a:r>
              <a:rPr lang="nn-NO" dirty="0"/>
              <a:t>Lege, fysioterapeut og helsesjukepleiar er tilknytt skulehelsetenesta.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5125"/>
            <a:ext cx="10515599" cy="581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78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54" y="509452"/>
            <a:ext cx="9823269" cy="566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38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365125"/>
            <a:ext cx="9808029" cy="581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927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set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506</Words>
  <Application>Microsoft Office PowerPoint</Application>
  <PresentationFormat>Widescreen</PresentationFormat>
  <Paragraphs>117</Paragraphs>
  <Slides>25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Office-tema</vt:lpstr>
      <vt:lpstr>Fasett</vt:lpstr>
      <vt:lpstr>Velkommen til foreldremøte, kull 2017 </vt:lpstr>
      <vt:lpstr>PowerPoint Presentation</vt:lpstr>
      <vt:lpstr>Overgangen barnehage - skule</vt:lpstr>
      <vt:lpstr>Skulestart</vt:lpstr>
      <vt:lpstr>Kontortid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Anbefalingar for fysisk aktivitet </vt:lpstr>
      <vt:lpstr>Barn og unge 6-17 år bør vere fysisk aktive i gjennomsnitt minst 60 minuttar kvar dag i moderat til høg intensitet </vt:lpstr>
      <vt:lpstr>Barn og unge bør bryte opp tida dei sit i ro med leik og fysisk aktivitet </vt:lpstr>
      <vt:lpstr>Vaksne si rolle </vt:lpstr>
      <vt:lpstr>Skulestartundersøking</vt:lpstr>
      <vt:lpstr>PowerPoint Presentation</vt:lpstr>
      <vt:lpstr>Sfo</vt:lpstr>
      <vt:lpstr>1. klasseteamet</vt:lpstr>
      <vt:lpstr>Førskuledagane</vt:lpstr>
      <vt:lpstr>Skulestarten, måndag 21. aug. kl. 8.30</vt:lpstr>
      <vt:lpstr>Val av klassekontaktar og FAU repr.</vt:lpstr>
      <vt:lpstr>Spørsmål</vt:lpstr>
    </vt:vector>
  </TitlesOfParts>
  <Company>Luster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til foreldremøte, kull 2014</dc:title>
  <dc:creator>Selland Hilde Holte</dc:creator>
  <cp:lastModifiedBy>Hilde Holte Selland</cp:lastModifiedBy>
  <cp:revision>71</cp:revision>
  <cp:lastPrinted>2020-05-20T10:40:19Z</cp:lastPrinted>
  <dcterms:created xsi:type="dcterms:W3CDTF">2020-05-20T07:53:44Z</dcterms:created>
  <dcterms:modified xsi:type="dcterms:W3CDTF">2023-05-11T07:12:45Z</dcterms:modified>
</cp:coreProperties>
</file>