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4"/>
    <p:sldMasterId id="2147484052" r:id="rId5"/>
  </p:sldMasterIdLst>
  <p:notesMasterIdLst>
    <p:notesMasterId r:id="rId11"/>
  </p:notesMasterIdLst>
  <p:sldIdLst>
    <p:sldId id="261" r:id="rId6"/>
    <p:sldId id="264" r:id="rId7"/>
    <p:sldId id="257" r:id="rId8"/>
    <p:sldId id="260" r:id="rId9"/>
    <p:sldId id="265" r:id="rId10"/>
  </p:sldIdLst>
  <p:sldSz cx="6858000" cy="9906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FD5"/>
    <a:srgbClr val="AAD18F"/>
    <a:srgbClr val="478C40"/>
    <a:srgbClr val="CCFF99"/>
    <a:srgbClr val="38804B"/>
    <a:srgbClr val="F7D297"/>
    <a:srgbClr val="91CF91"/>
    <a:srgbClr val="FFE391"/>
    <a:srgbClr val="C7810F"/>
    <a:srgbClr val="F91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E1A4A4-3EAE-49FE-B376-223E40EA0493}" v="17" dt="2022-11-23T18:10:31.16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emastil 1 – uthev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0875" autoAdjust="0"/>
  </p:normalViewPr>
  <p:slideViewPr>
    <p:cSldViewPr snapToGrid="0">
      <p:cViewPr varScale="1">
        <p:scale>
          <a:sx n="45" d="100"/>
          <a:sy n="45" d="100"/>
        </p:scale>
        <p:origin x="136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te Frydenberg Reinertsen" userId="e14afcfd-f7e9-4bd9-82ec-091668a60d1c" providerId="ADAL" clId="{249EA3BB-589A-477C-ACD1-26AC23E7FB73}"/>
    <pc:docChg chg="undo custSel delSld modSld modMainMaster">
      <pc:chgData name="Mette Frydenberg Reinertsen" userId="e14afcfd-f7e9-4bd9-82ec-091668a60d1c" providerId="ADAL" clId="{249EA3BB-589A-477C-ACD1-26AC23E7FB73}" dt="2021-10-05T13:28:07.839" v="481" actId="255"/>
      <pc:docMkLst>
        <pc:docMk/>
      </pc:docMkLst>
      <pc:sldChg chg="addSp delSp modSp mod">
        <pc:chgData name="Mette Frydenberg Reinertsen" userId="e14afcfd-f7e9-4bd9-82ec-091668a60d1c" providerId="ADAL" clId="{249EA3BB-589A-477C-ACD1-26AC23E7FB73}" dt="2021-10-05T13:28:07.839" v="481" actId="255"/>
        <pc:sldMkLst>
          <pc:docMk/>
          <pc:sldMk cId="472864988" sldId="257"/>
        </pc:sldMkLst>
        <pc:spChg chg="add mod">
          <ac:chgData name="Mette Frydenberg Reinertsen" userId="e14afcfd-f7e9-4bd9-82ec-091668a60d1c" providerId="ADAL" clId="{249EA3BB-589A-477C-ACD1-26AC23E7FB73}" dt="2021-10-05T13:28:07.839" v="481" actId="255"/>
          <ac:spMkLst>
            <pc:docMk/>
            <pc:sldMk cId="472864988" sldId="257"/>
            <ac:spMk id="8" creationId="{6A69049F-A1A4-4791-99F7-416C9F8F7BA4}"/>
          </ac:spMkLst>
        </pc:spChg>
        <pc:spChg chg="del">
          <ac:chgData name="Mette Frydenberg Reinertsen" userId="e14afcfd-f7e9-4bd9-82ec-091668a60d1c" providerId="ADAL" clId="{249EA3BB-589A-477C-ACD1-26AC23E7FB73}" dt="2021-10-05T12:54:21.802" v="410" actId="21"/>
          <ac:spMkLst>
            <pc:docMk/>
            <pc:sldMk cId="472864988" sldId="257"/>
            <ac:spMk id="11" creationId="{00000000-0000-0000-0000-000000000000}"/>
          </ac:spMkLst>
        </pc:spChg>
        <pc:spChg chg="del">
          <ac:chgData name="Mette Frydenberg Reinertsen" userId="e14afcfd-f7e9-4bd9-82ec-091668a60d1c" providerId="ADAL" clId="{249EA3BB-589A-477C-ACD1-26AC23E7FB73}" dt="2021-10-05T12:54:21.802" v="410" actId="21"/>
          <ac:spMkLst>
            <pc:docMk/>
            <pc:sldMk cId="472864988" sldId="257"/>
            <ac:spMk id="19" creationId="{00000000-0000-0000-0000-000000000000}"/>
          </ac:spMkLst>
        </pc:spChg>
        <pc:graphicFrameChg chg="add mod modGraphic">
          <ac:chgData name="Mette Frydenberg Reinertsen" userId="e14afcfd-f7e9-4bd9-82ec-091668a60d1c" providerId="ADAL" clId="{249EA3BB-589A-477C-ACD1-26AC23E7FB73}" dt="2021-10-05T13:26:57.708" v="470" actId="255"/>
          <ac:graphicFrameMkLst>
            <pc:docMk/>
            <pc:sldMk cId="472864988" sldId="257"/>
            <ac:graphicFrameMk id="6" creationId="{45EAE5B6-CB91-47E7-9CAA-6304B1D63158}"/>
          </ac:graphicFrameMkLst>
        </pc:graphicFrameChg>
        <pc:graphicFrameChg chg="add del mod modGraphic">
          <ac:chgData name="Mette Frydenberg Reinertsen" userId="e14afcfd-f7e9-4bd9-82ec-091668a60d1c" providerId="ADAL" clId="{249EA3BB-589A-477C-ACD1-26AC23E7FB73}" dt="2021-10-05T13:24:33.513" v="453" actId="21"/>
          <ac:graphicFrameMkLst>
            <pc:docMk/>
            <pc:sldMk cId="472864988" sldId="257"/>
            <ac:graphicFrameMk id="7" creationId="{DFC83177-024C-4CCD-B95A-5C971D3590E0}"/>
          </ac:graphicFrameMkLst>
        </pc:graphicFrameChg>
        <pc:graphicFrameChg chg="add mod modGraphic">
          <ac:chgData name="Mette Frydenberg Reinertsen" userId="e14afcfd-f7e9-4bd9-82ec-091668a60d1c" providerId="ADAL" clId="{249EA3BB-589A-477C-ACD1-26AC23E7FB73}" dt="2021-10-05T13:27:11.391" v="472" actId="255"/>
          <ac:graphicFrameMkLst>
            <pc:docMk/>
            <pc:sldMk cId="472864988" sldId="257"/>
            <ac:graphicFrameMk id="9" creationId="{46A80EA2-4E64-401F-9096-AC7C81E7F571}"/>
          </ac:graphicFrameMkLst>
        </pc:graphicFrameChg>
        <pc:graphicFrameChg chg="del mod modGraphic">
          <ac:chgData name="Mette Frydenberg Reinertsen" userId="e14afcfd-f7e9-4bd9-82ec-091668a60d1c" providerId="ADAL" clId="{249EA3BB-589A-477C-ACD1-26AC23E7FB73}" dt="2021-10-05T12:56:14.229" v="423" actId="478"/>
          <ac:graphicFrameMkLst>
            <pc:docMk/>
            <pc:sldMk cId="472864988" sldId="257"/>
            <ac:graphicFrameMk id="17" creationId="{00000000-0000-0000-0000-000000000000}"/>
          </ac:graphicFrameMkLst>
        </pc:graphicFrameChg>
        <pc:picChg chg="del">
          <ac:chgData name="Mette Frydenberg Reinertsen" userId="e14afcfd-f7e9-4bd9-82ec-091668a60d1c" providerId="ADAL" clId="{249EA3BB-589A-477C-ACD1-26AC23E7FB73}" dt="2021-10-05T12:54:45.382" v="415" actId="478"/>
          <ac:picMkLst>
            <pc:docMk/>
            <pc:sldMk cId="472864988" sldId="257"/>
            <ac:picMk id="18" creationId="{00000000-0000-0000-0000-000000000000}"/>
          </ac:picMkLst>
        </pc:picChg>
      </pc:sldChg>
      <pc:sldChg chg="addSp delSp modSp mod">
        <pc:chgData name="Mette Frydenberg Reinertsen" userId="e14afcfd-f7e9-4bd9-82ec-091668a60d1c" providerId="ADAL" clId="{249EA3BB-589A-477C-ACD1-26AC23E7FB73}" dt="2021-10-05T13:28:00.138" v="480" actId="1076"/>
        <pc:sldMkLst>
          <pc:docMk/>
          <pc:sldMk cId="2991077285" sldId="260"/>
        </pc:sldMkLst>
        <pc:spChg chg="del">
          <ac:chgData name="Mette Frydenberg Reinertsen" userId="e14afcfd-f7e9-4bd9-82ec-091668a60d1c" providerId="ADAL" clId="{249EA3BB-589A-477C-ACD1-26AC23E7FB73}" dt="2021-10-05T12:34:14.140" v="371" actId="478"/>
          <ac:spMkLst>
            <pc:docMk/>
            <pc:sldMk cId="2991077285" sldId="260"/>
            <ac:spMk id="5" creationId="{00000000-0000-0000-0000-000000000000}"/>
          </ac:spMkLst>
        </pc:spChg>
        <pc:spChg chg="add del mod">
          <ac:chgData name="Mette Frydenberg Reinertsen" userId="e14afcfd-f7e9-4bd9-82ec-091668a60d1c" providerId="ADAL" clId="{249EA3BB-589A-477C-ACD1-26AC23E7FB73}" dt="2021-10-05T12:53:45.217" v="407" actId="21"/>
          <ac:spMkLst>
            <pc:docMk/>
            <pc:sldMk cId="2991077285" sldId="260"/>
            <ac:spMk id="8" creationId="{8C2AFF3F-1126-49A0-AB25-6D2B2E802B98}"/>
          </ac:spMkLst>
        </pc:spChg>
        <pc:spChg chg="add mod">
          <ac:chgData name="Mette Frydenberg Reinertsen" userId="e14afcfd-f7e9-4bd9-82ec-091668a60d1c" providerId="ADAL" clId="{249EA3BB-589A-477C-ACD1-26AC23E7FB73}" dt="2021-10-05T13:27:49.752" v="477" actId="255"/>
          <ac:spMkLst>
            <pc:docMk/>
            <pc:sldMk cId="2991077285" sldId="260"/>
            <ac:spMk id="9" creationId="{AF5D8963-71E1-4D9E-8065-082D64B00C3E}"/>
          </ac:spMkLst>
        </pc:spChg>
        <pc:spChg chg="add mod">
          <ac:chgData name="Mette Frydenberg Reinertsen" userId="e14afcfd-f7e9-4bd9-82ec-091668a60d1c" providerId="ADAL" clId="{249EA3BB-589A-477C-ACD1-26AC23E7FB73}" dt="2021-10-05T13:28:00.138" v="480" actId="1076"/>
          <ac:spMkLst>
            <pc:docMk/>
            <pc:sldMk cId="2991077285" sldId="260"/>
            <ac:spMk id="11" creationId="{EFC8AF11-F98D-4CF7-ACC8-EDF8B131C4B0}"/>
          </ac:spMkLst>
        </pc:spChg>
        <pc:graphicFrameChg chg="add mod modGraphic">
          <ac:chgData name="Mette Frydenberg Reinertsen" userId="e14afcfd-f7e9-4bd9-82ec-091668a60d1c" providerId="ADAL" clId="{249EA3BB-589A-477C-ACD1-26AC23E7FB73}" dt="2021-10-05T13:27:40.824" v="476" actId="255"/>
          <ac:graphicFrameMkLst>
            <pc:docMk/>
            <pc:sldMk cId="2991077285" sldId="260"/>
            <ac:graphicFrameMk id="6" creationId="{FE8EC280-E740-48E7-9072-66F1ABA1F662}"/>
          </ac:graphicFrameMkLst>
        </pc:graphicFrameChg>
        <pc:graphicFrameChg chg="del modGraphic">
          <ac:chgData name="Mette Frydenberg Reinertsen" userId="e14afcfd-f7e9-4bd9-82ec-091668a60d1c" providerId="ADAL" clId="{249EA3BB-589A-477C-ACD1-26AC23E7FB73}" dt="2021-10-05T12:54:35.413" v="412" actId="21"/>
          <ac:graphicFrameMkLst>
            <pc:docMk/>
            <pc:sldMk cId="2991077285" sldId="260"/>
            <ac:graphicFrameMk id="10" creationId="{00000000-0000-0000-0000-000000000000}"/>
          </ac:graphicFrameMkLst>
        </pc:graphicFrameChg>
        <pc:graphicFrameChg chg="del">
          <ac:chgData name="Mette Frydenberg Reinertsen" userId="e14afcfd-f7e9-4bd9-82ec-091668a60d1c" providerId="ADAL" clId="{249EA3BB-589A-477C-ACD1-26AC23E7FB73}" dt="2021-10-05T12:34:09.900" v="370" actId="478"/>
          <ac:graphicFrameMkLst>
            <pc:docMk/>
            <pc:sldMk cId="2991077285" sldId="260"/>
            <ac:graphicFrameMk id="21" creationId="{00000000-0000-0000-0000-000000000000}"/>
          </ac:graphicFrameMkLst>
        </pc:graphicFrameChg>
        <pc:picChg chg="del">
          <ac:chgData name="Mette Frydenberg Reinertsen" userId="e14afcfd-f7e9-4bd9-82ec-091668a60d1c" providerId="ADAL" clId="{249EA3BB-589A-477C-ACD1-26AC23E7FB73}" dt="2021-10-05T13:27:23.148" v="475" actId="478"/>
          <ac:picMkLst>
            <pc:docMk/>
            <pc:sldMk cId="2991077285" sldId="260"/>
            <ac:picMk id="2" creationId="{00000000-0000-0000-0000-000000000000}"/>
          </ac:picMkLst>
        </pc:picChg>
        <pc:picChg chg="del">
          <ac:chgData name="Mette Frydenberg Reinertsen" userId="e14afcfd-f7e9-4bd9-82ec-091668a60d1c" providerId="ADAL" clId="{249EA3BB-589A-477C-ACD1-26AC23E7FB73}" dt="2021-10-05T13:27:21.630" v="473" actId="478"/>
          <ac:picMkLst>
            <pc:docMk/>
            <pc:sldMk cId="2991077285" sldId="260"/>
            <ac:picMk id="3" creationId="{00000000-0000-0000-0000-000000000000}"/>
          </ac:picMkLst>
        </pc:picChg>
        <pc:picChg chg="del">
          <ac:chgData name="Mette Frydenberg Reinertsen" userId="e14afcfd-f7e9-4bd9-82ec-091668a60d1c" providerId="ADAL" clId="{249EA3BB-589A-477C-ACD1-26AC23E7FB73}" dt="2021-10-05T13:27:22.384" v="474" actId="478"/>
          <ac:picMkLst>
            <pc:docMk/>
            <pc:sldMk cId="2991077285" sldId="260"/>
            <ac:picMk id="4" creationId="{00000000-0000-0000-0000-000000000000}"/>
          </ac:picMkLst>
        </pc:picChg>
      </pc:sldChg>
      <pc:sldChg chg="modSp mod setBg">
        <pc:chgData name="Mette Frydenberg Reinertsen" userId="e14afcfd-f7e9-4bd9-82ec-091668a60d1c" providerId="ADAL" clId="{249EA3BB-589A-477C-ACD1-26AC23E7FB73}" dt="2021-10-05T13:23:19.838" v="434" actId="20577"/>
        <pc:sldMkLst>
          <pc:docMk/>
          <pc:sldMk cId="3860784725" sldId="261"/>
        </pc:sldMkLst>
        <pc:spChg chg="mod">
          <ac:chgData name="Mette Frydenberg Reinertsen" userId="e14afcfd-f7e9-4bd9-82ec-091668a60d1c" providerId="ADAL" clId="{249EA3BB-589A-477C-ACD1-26AC23E7FB73}" dt="2021-10-05T12:02:36.834" v="120" actId="1076"/>
          <ac:spMkLst>
            <pc:docMk/>
            <pc:sldMk cId="3860784725" sldId="261"/>
            <ac:spMk id="2" creationId="{00000000-0000-0000-0000-000000000000}"/>
          </ac:spMkLst>
        </pc:spChg>
        <pc:spChg chg="mod">
          <ac:chgData name="Mette Frydenberg Reinertsen" userId="e14afcfd-f7e9-4bd9-82ec-091668a60d1c" providerId="ADAL" clId="{249EA3BB-589A-477C-ACD1-26AC23E7FB73}" dt="2021-10-05T13:23:19.838" v="434" actId="20577"/>
          <ac:spMkLst>
            <pc:docMk/>
            <pc:sldMk cId="3860784725" sldId="261"/>
            <ac:spMk id="4" creationId="{00000000-0000-0000-0000-000000000000}"/>
          </ac:spMkLst>
        </pc:spChg>
        <pc:spChg chg="mod">
          <ac:chgData name="Mette Frydenberg Reinertsen" userId="e14afcfd-f7e9-4bd9-82ec-091668a60d1c" providerId="ADAL" clId="{249EA3BB-589A-477C-ACD1-26AC23E7FB73}" dt="2021-10-05T12:02:31.669" v="119" actId="14100"/>
          <ac:spMkLst>
            <pc:docMk/>
            <pc:sldMk cId="3860784725" sldId="261"/>
            <ac:spMk id="11" creationId="{00000000-0000-0000-0000-000000000000}"/>
          </ac:spMkLst>
        </pc:spChg>
      </pc:sldChg>
      <pc:sldChg chg="del">
        <pc:chgData name="Mette Frydenberg Reinertsen" userId="e14afcfd-f7e9-4bd9-82ec-091668a60d1c" providerId="ADAL" clId="{249EA3BB-589A-477C-ACD1-26AC23E7FB73}" dt="2021-10-05T12:28:29.839" v="313" actId="2696"/>
        <pc:sldMkLst>
          <pc:docMk/>
          <pc:sldMk cId="404871823" sldId="262"/>
        </pc:sldMkLst>
      </pc:sldChg>
      <pc:sldChg chg="delSp modSp del mod">
        <pc:chgData name="Mette Frydenberg Reinertsen" userId="e14afcfd-f7e9-4bd9-82ec-091668a60d1c" providerId="ADAL" clId="{249EA3BB-589A-477C-ACD1-26AC23E7FB73}" dt="2021-10-05T12:34:25.934" v="374" actId="47"/>
        <pc:sldMkLst>
          <pc:docMk/>
          <pc:sldMk cId="694957700" sldId="263"/>
        </pc:sldMkLst>
        <pc:spChg chg="del">
          <ac:chgData name="Mette Frydenberg Reinertsen" userId="e14afcfd-f7e9-4bd9-82ec-091668a60d1c" providerId="ADAL" clId="{249EA3BB-589A-477C-ACD1-26AC23E7FB73}" dt="2021-10-05T12:34:01.353" v="369" actId="21"/>
          <ac:spMkLst>
            <pc:docMk/>
            <pc:sldMk cId="694957700" sldId="263"/>
            <ac:spMk id="13" creationId="{00000000-0000-0000-0000-000000000000}"/>
          </ac:spMkLst>
        </pc:spChg>
        <pc:graphicFrameChg chg="del mod modGraphic">
          <ac:chgData name="Mette Frydenberg Reinertsen" userId="e14afcfd-f7e9-4bd9-82ec-091668a60d1c" providerId="ADAL" clId="{249EA3BB-589A-477C-ACD1-26AC23E7FB73}" dt="2021-10-05T12:33:37.096" v="364" actId="21"/>
          <ac:graphicFrameMkLst>
            <pc:docMk/>
            <pc:sldMk cId="694957700" sldId="263"/>
            <ac:graphicFrameMk id="6" creationId="{00000000-0000-0000-0000-000000000000}"/>
          </ac:graphicFrameMkLst>
        </pc:graphicFrameChg>
      </pc:sldChg>
      <pc:sldChg chg="addSp delSp modSp mod">
        <pc:chgData name="Mette Frydenberg Reinertsen" userId="e14afcfd-f7e9-4bd9-82ec-091668a60d1c" providerId="ADAL" clId="{249EA3BB-589A-477C-ACD1-26AC23E7FB73}" dt="2021-10-05T13:26:34.388" v="469" actId="255"/>
        <pc:sldMkLst>
          <pc:docMk/>
          <pc:sldMk cId="873997198" sldId="264"/>
        </pc:sldMkLst>
        <pc:spChg chg="mod">
          <ac:chgData name="Mette Frydenberg Reinertsen" userId="e14afcfd-f7e9-4bd9-82ec-091668a60d1c" providerId="ADAL" clId="{249EA3BB-589A-477C-ACD1-26AC23E7FB73}" dt="2021-10-05T12:04:31.582" v="127" actId="20577"/>
          <ac:spMkLst>
            <pc:docMk/>
            <pc:sldMk cId="873997198" sldId="264"/>
            <ac:spMk id="7" creationId="{00000000-0000-0000-0000-000000000000}"/>
          </ac:spMkLst>
        </pc:spChg>
        <pc:spChg chg="add del mod">
          <ac:chgData name="Mette Frydenberg Reinertsen" userId="e14afcfd-f7e9-4bd9-82ec-091668a60d1c" providerId="ADAL" clId="{249EA3BB-589A-477C-ACD1-26AC23E7FB73}" dt="2021-10-05T12:57:29.934" v="428" actId="21"/>
          <ac:spMkLst>
            <pc:docMk/>
            <pc:sldMk cId="873997198" sldId="264"/>
            <ac:spMk id="8" creationId="{B2032B1F-337F-4500-8309-A80D209682B8}"/>
          </ac:spMkLst>
        </pc:spChg>
        <pc:graphicFrameChg chg="add mod modGraphic">
          <ac:chgData name="Mette Frydenberg Reinertsen" userId="e14afcfd-f7e9-4bd9-82ec-091668a60d1c" providerId="ADAL" clId="{249EA3BB-589A-477C-ACD1-26AC23E7FB73}" dt="2021-10-05T13:26:34.388" v="469" actId="255"/>
          <ac:graphicFrameMkLst>
            <pc:docMk/>
            <pc:sldMk cId="873997198" sldId="264"/>
            <ac:graphicFrameMk id="2" creationId="{1250F803-8806-43AE-8723-6B0FA6B3B6BB}"/>
          </ac:graphicFrameMkLst>
        </pc:graphicFrameChg>
        <pc:graphicFrameChg chg="add del mod modGraphic">
          <ac:chgData name="Mette Frydenberg Reinertsen" userId="e14afcfd-f7e9-4bd9-82ec-091668a60d1c" providerId="ADAL" clId="{249EA3BB-589A-477C-ACD1-26AC23E7FB73}" dt="2021-10-05T12:35:32.265" v="379" actId="21"/>
          <ac:graphicFrameMkLst>
            <pc:docMk/>
            <pc:sldMk cId="873997198" sldId="264"/>
            <ac:graphicFrameMk id="6" creationId="{BBDC81A0-66F8-4DFE-80BC-CB1346E934BE}"/>
          </ac:graphicFrameMkLst>
        </pc:graphicFrameChg>
        <pc:graphicFrameChg chg="mod modGraphic">
          <ac:chgData name="Mette Frydenberg Reinertsen" userId="e14afcfd-f7e9-4bd9-82ec-091668a60d1c" providerId="ADAL" clId="{249EA3BB-589A-477C-ACD1-26AC23E7FB73}" dt="2021-10-05T13:24:09.863" v="452" actId="20577"/>
          <ac:graphicFrameMkLst>
            <pc:docMk/>
            <pc:sldMk cId="873997198" sldId="264"/>
            <ac:graphicFrameMk id="9" creationId="{00000000-0000-0000-0000-000000000000}"/>
          </ac:graphicFrameMkLst>
        </pc:graphicFrameChg>
        <pc:picChg chg="del">
          <ac:chgData name="Mette Frydenberg Reinertsen" userId="e14afcfd-f7e9-4bd9-82ec-091668a60d1c" providerId="ADAL" clId="{249EA3BB-589A-477C-ACD1-26AC23E7FB73}" dt="2021-10-05T12:29:45.802" v="322" actId="478"/>
          <ac:picMkLst>
            <pc:docMk/>
            <pc:sldMk cId="873997198" sldId="264"/>
            <ac:picMk id="11" creationId="{00000000-0000-0000-0000-000000000000}"/>
          </ac:picMkLst>
        </pc:picChg>
      </pc:sldChg>
      <pc:sldMasterChg chg="setBg modSldLayout">
        <pc:chgData name="Mette Frydenberg Reinertsen" userId="e14afcfd-f7e9-4bd9-82ec-091668a60d1c" providerId="ADAL" clId="{249EA3BB-589A-477C-ACD1-26AC23E7FB73}" dt="2021-10-05T11:56:39.991" v="43"/>
        <pc:sldMasterMkLst>
          <pc:docMk/>
          <pc:sldMasterMk cId="3204591570" sldId="2147483910"/>
        </pc:sldMasterMkLst>
        <pc:sldLayoutChg chg="setBg">
          <pc:chgData name="Mette Frydenberg Reinertsen" userId="e14afcfd-f7e9-4bd9-82ec-091668a60d1c" providerId="ADAL" clId="{249EA3BB-589A-477C-ACD1-26AC23E7FB73}" dt="2021-10-05T11:56:39.991" v="43"/>
          <pc:sldLayoutMkLst>
            <pc:docMk/>
            <pc:sldMasterMk cId="3204591570" sldId="2147483910"/>
            <pc:sldLayoutMk cId="1965704423" sldId="2147483911"/>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1597335893" sldId="2147483912"/>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4245825415" sldId="2147483913"/>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319381229" sldId="2147483914"/>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3072647628" sldId="2147483915"/>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1353745812" sldId="2147483916"/>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1974277568" sldId="2147483917"/>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1334859156" sldId="2147483918"/>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1416678745" sldId="2147483919"/>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2061140955" sldId="2147483920"/>
          </pc:sldLayoutMkLst>
        </pc:sldLayoutChg>
        <pc:sldLayoutChg chg="setBg">
          <pc:chgData name="Mette Frydenberg Reinertsen" userId="e14afcfd-f7e9-4bd9-82ec-091668a60d1c" providerId="ADAL" clId="{249EA3BB-589A-477C-ACD1-26AC23E7FB73}" dt="2021-10-05T11:56:39.991" v="43"/>
          <pc:sldLayoutMkLst>
            <pc:docMk/>
            <pc:sldMasterMk cId="3204591570" sldId="2147483910"/>
            <pc:sldLayoutMk cId="2200069421" sldId="2147483921"/>
          </pc:sldLayoutMkLst>
        </pc:sldLayoutChg>
      </pc:sldMasterChg>
    </pc:docChg>
  </pc:docChgLst>
  <pc:docChgLst>
    <pc:chgData name="Mette Frydenberg Reinertsen" userId="e14afcfd-f7e9-4bd9-82ec-091668a60d1c" providerId="ADAL" clId="{F4E1A4A4-3EAE-49FE-B376-223E40EA0493}"/>
    <pc:docChg chg="undo redo custSel addSld modSld modMainMaster">
      <pc:chgData name="Mette Frydenberg Reinertsen" userId="e14afcfd-f7e9-4bd9-82ec-091668a60d1c" providerId="ADAL" clId="{F4E1A4A4-3EAE-49FE-B376-223E40EA0493}" dt="2022-11-23T18:10:31.165" v="109"/>
      <pc:docMkLst>
        <pc:docMk/>
      </pc:docMkLst>
      <pc:sldChg chg="modSp">
        <pc:chgData name="Mette Frydenberg Reinertsen" userId="e14afcfd-f7e9-4bd9-82ec-091668a60d1c" providerId="ADAL" clId="{F4E1A4A4-3EAE-49FE-B376-223E40EA0493}" dt="2022-11-23T18:10:31.165" v="109"/>
        <pc:sldMkLst>
          <pc:docMk/>
          <pc:sldMk cId="2991077285" sldId="260"/>
        </pc:sldMkLst>
        <pc:graphicFrameChg chg="mod">
          <ac:chgData name="Mette Frydenberg Reinertsen" userId="e14afcfd-f7e9-4bd9-82ec-091668a60d1c" providerId="ADAL" clId="{F4E1A4A4-3EAE-49FE-B376-223E40EA0493}" dt="2022-11-23T18:10:31.165" v="109"/>
          <ac:graphicFrameMkLst>
            <pc:docMk/>
            <pc:sldMk cId="2991077285" sldId="260"/>
            <ac:graphicFrameMk id="6" creationId="{FE8EC280-E740-48E7-9072-66F1ABA1F662}"/>
          </ac:graphicFrameMkLst>
        </pc:graphicFrameChg>
      </pc:sldChg>
      <pc:sldChg chg="delSp mod">
        <pc:chgData name="Mette Frydenberg Reinertsen" userId="e14afcfd-f7e9-4bd9-82ec-091668a60d1c" providerId="ADAL" clId="{F4E1A4A4-3EAE-49FE-B376-223E40EA0493}" dt="2022-11-23T13:58:21.353" v="0" actId="21"/>
        <pc:sldMkLst>
          <pc:docMk/>
          <pc:sldMk cId="3860784725" sldId="261"/>
        </pc:sldMkLst>
        <pc:spChg chg="del">
          <ac:chgData name="Mette Frydenberg Reinertsen" userId="e14afcfd-f7e9-4bd9-82ec-091668a60d1c" providerId="ADAL" clId="{F4E1A4A4-3EAE-49FE-B376-223E40EA0493}" dt="2022-11-23T13:58:21.353" v="0" actId="21"/>
          <ac:spMkLst>
            <pc:docMk/>
            <pc:sldMk cId="3860784725" sldId="261"/>
            <ac:spMk id="2" creationId="{00000000-0000-0000-0000-000000000000}"/>
          </ac:spMkLst>
        </pc:spChg>
        <pc:spChg chg="del">
          <ac:chgData name="Mette Frydenberg Reinertsen" userId="e14afcfd-f7e9-4bd9-82ec-091668a60d1c" providerId="ADAL" clId="{F4E1A4A4-3EAE-49FE-B376-223E40EA0493}" dt="2022-11-23T13:58:21.353" v="0" actId="21"/>
          <ac:spMkLst>
            <pc:docMk/>
            <pc:sldMk cId="3860784725" sldId="261"/>
            <ac:spMk id="11" creationId="{00000000-0000-0000-0000-000000000000}"/>
          </ac:spMkLst>
        </pc:spChg>
        <pc:picChg chg="del">
          <ac:chgData name="Mette Frydenberg Reinertsen" userId="e14afcfd-f7e9-4bd9-82ec-091668a60d1c" providerId="ADAL" clId="{F4E1A4A4-3EAE-49FE-B376-223E40EA0493}" dt="2022-11-23T13:58:21.353" v="0" actId="21"/>
          <ac:picMkLst>
            <pc:docMk/>
            <pc:sldMk cId="3860784725" sldId="261"/>
            <ac:picMk id="13" creationId="{9F93C822-B256-4856-B390-BC14DEA8489B}"/>
          </ac:picMkLst>
        </pc:picChg>
      </pc:sldChg>
      <pc:sldChg chg="addSp delSp modSp new mod modClrScheme chgLayout">
        <pc:chgData name="Mette Frydenberg Reinertsen" userId="e14afcfd-f7e9-4bd9-82ec-091668a60d1c" providerId="ADAL" clId="{F4E1A4A4-3EAE-49FE-B376-223E40EA0493}" dt="2022-11-23T14:11:04.443" v="108" actId="14100"/>
        <pc:sldMkLst>
          <pc:docMk/>
          <pc:sldMk cId="3787854649" sldId="265"/>
        </pc:sldMkLst>
        <pc:spChg chg="del">
          <ac:chgData name="Mette Frydenberg Reinertsen" userId="e14afcfd-f7e9-4bd9-82ec-091668a60d1c" providerId="ADAL" clId="{F4E1A4A4-3EAE-49FE-B376-223E40EA0493}" dt="2022-11-23T14:05:07.870" v="20" actId="478"/>
          <ac:spMkLst>
            <pc:docMk/>
            <pc:sldMk cId="3787854649" sldId="265"/>
            <ac:spMk id="2" creationId="{84EC724B-66D0-47C3-BCAC-78DFCFFFFE2B}"/>
          </ac:spMkLst>
        </pc:spChg>
        <pc:spChg chg="del">
          <ac:chgData name="Mette Frydenberg Reinertsen" userId="e14afcfd-f7e9-4bd9-82ec-091668a60d1c" providerId="ADAL" clId="{F4E1A4A4-3EAE-49FE-B376-223E40EA0493}" dt="2022-11-23T14:05:05.908" v="19" actId="478"/>
          <ac:spMkLst>
            <pc:docMk/>
            <pc:sldMk cId="3787854649" sldId="265"/>
            <ac:spMk id="3" creationId="{B1A9B787-D129-42DE-ADF1-5568CEEC0110}"/>
          </ac:spMkLst>
        </pc:spChg>
        <pc:spChg chg="add mod ord">
          <ac:chgData name="Mette Frydenberg Reinertsen" userId="e14afcfd-f7e9-4bd9-82ec-091668a60d1c" providerId="ADAL" clId="{F4E1A4A4-3EAE-49FE-B376-223E40EA0493}" dt="2022-11-23T14:10:43.103" v="103" actId="27636"/>
          <ac:spMkLst>
            <pc:docMk/>
            <pc:sldMk cId="3787854649" sldId="265"/>
            <ac:spMk id="4" creationId="{D0B74C7A-4674-40CD-87ED-3DF903697F41}"/>
          </ac:spMkLst>
        </pc:spChg>
        <pc:spChg chg="add del mod ord">
          <ac:chgData name="Mette Frydenberg Reinertsen" userId="e14afcfd-f7e9-4bd9-82ec-091668a60d1c" providerId="ADAL" clId="{F4E1A4A4-3EAE-49FE-B376-223E40EA0493}" dt="2022-11-23T14:10:06.647" v="98" actId="478"/>
          <ac:spMkLst>
            <pc:docMk/>
            <pc:sldMk cId="3787854649" sldId="265"/>
            <ac:spMk id="5" creationId="{E39DEE25-796F-49E2-8514-9A7D0E5EE471}"/>
          </ac:spMkLst>
        </pc:spChg>
        <pc:spChg chg="add del mod">
          <ac:chgData name="Mette Frydenberg Reinertsen" userId="e14afcfd-f7e9-4bd9-82ec-091668a60d1c" providerId="ADAL" clId="{F4E1A4A4-3EAE-49FE-B376-223E40EA0493}" dt="2022-11-23T14:05:43.011" v="74" actId="26606"/>
          <ac:spMkLst>
            <pc:docMk/>
            <pc:sldMk cId="3787854649" sldId="265"/>
            <ac:spMk id="8" creationId="{DDE6D108-77D5-6CF0-754A-3BE0865113A6}"/>
          </ac:spMkLst>
        </pc:spChg>
        <pc:spChg chg="add del mod">
          <ac:chgData name="Mette Frydenberg Reinertsen" userId="e14afcfd-f7e9-4bd9-82ec-091668a60d1c" providerId="ADAL" clId="{F4E1A4A4-3EAE-49FE-B376-223E40EA0493}" dt="2022-11-23T14:05:43.011" v="74" actId="26606"/>
          <ac:spMkLst>
            <pc:docMk/>
            <pc:sldMk cId="3787854649" sldId="265"/>
            <ac:spMk id="9" creationId="{20484240-18EB-5661-15CB-CA0BA7ECB479}"/>
          </ac:spMkLst>
        </pc:spChg>
        <pc:spChg chg="add del mod">
          <ac:chgData name="Mette Frydenberg Reinertsen" userId="e14afcfd-f7e9-4bd9-82ec-091668a60d1c" providerId="ADAL" clId="{F4E1A4A4-3EAE-49FE-B376-223E40EA0493}" dt="2022-11-23T14:05:33.132" v="70" actId="26606"/>
          <ac:spMkLst>
            <pc:docMk/>
            <pc:sldMk cId="3787854649" sldId="265"/>
            <ac:spMk id="11" creationId="{DDE6D108-77D5-6CF0-754A-3BE0865113A6}"/>
          </ac:spMkLst>
        </pc:spChg>
        <pc:spChg chg="add del mod">
          <ac:chgData name="Mette Frydenberg Reinertsen" userId="e14afcfd-f7e9-4bd9-82ec-091668a60d1c" providerId="ADAL" clId="{F4E1A4A4-3EAE-49FE-B376-223E40EA0493}" dt="2022-11-23T14:10:16.076" v="99" actId="478"/>
          <ac:spMkLst>
            <pc:docMk/>
            <pc:sldMk cId="3787854649" sldId="265"/>
            <ac:spMk id="12" creationId="{BFC1EEB7-2B21-4ED6-3C7B-A73760600465}"/>
          </ac:spMkLst>
        </pc:spChg>
        <pc:spChg chg="add del mod">
          <ac:chgData name="Mette Frydenberg Reinertsen" userId="e14afcfd-f7e9-4bd9-82ec-091668a60d1c" providerId="ADAL" clId="{F4E1A4A4-3EAE-49FE-B376-223E40EA0493}" dt="2022-11-23T14:05:33.132" v="70" actId="26606"/>
          <ac:spMkLst>
            <pc:docMk/>
            <pc:sldMk cId="3787854649" sldId="265"/>
            <ac:spMk id="13" creationId="{20484240-18EB-5661-15CB-CA0BA7ECB479}"/>
          </ac:spMkLst>
        </pc:spChg>
        <pc:spChg chg="add mod">
          <ac:chgData name="Mette Frydenberg Reinertsen" userId="e14afcfd-f7e9-4bd9-82ec-091668a60d1c" providerId="ADAL" clId="{F4E1A4A4-3EAE-49FE-B376-223E40EA0493}" dt="2022-11-23T14:11:04.443" v="108" actId="14100"/>
          <ac:spMkLst>
            <pc:docMk/>
            <pc:sldMk cId="3787854649" sldId="265"/>
            <ac:spMk id="14" creationId="{EED68243-FC40-D00D-8F1B-D33B751DD76D}"/>
          </ac:spMkLst>
        </pc:spChg>
        <pc:picChg chg="add mod">
          <ac:chgData name="Mette Frydenberg Reinertsen" userId="e14afcfd-f7e9-4bd9-82ec-091668a60d1c" providerId="ADAL" clId="{F4E1A4A4-3EAE-49FE-B376-223E40EA0493}" dt="2022-11-23T14:05:43.020" v="75" actId="26606"/>
          <ac:picMkLst>
            <pc:docMk/>
            <pc:sldMk cId="3787854649" sldId="265"/>
            <ac:picMk id="6" creationId="{9E243C19-0FAA-4E34-B7A5-A95F2DD12C38}"/>
          </ac:picMkLst>
        </pc:picChg>
      </pc:sldChg>
      <pc:sldMasterChg chg="modSldLayout">
        <pc:chgData name="Mette Frydenberg Reinertsen" userId="e14afcfd-f7e9-4bd9-82ec-091668a60d1c" providerId="ADAL" clId="{F4E1A4A4-3EAE-49FE-B376-223E40EA0493}" dt="2022-11-23T14:07:42.851" v="84"/>
        <pc:sldMasterMkLst>
          <pc:docMk/>
          <pc:sldMasterMk cId="1838548743" sldId="2147483987"/>
        </pc:sldMasterMkLst>
        <pc:sldLayoutChg chg="setBg">
          <pc:chgData name="Mette Frydenberg Reinertsen" userId="e14afcfd-f7e9-4bd9-82ec-091668a60d1c" providerId="ADAL" clId="{F4E1A4A4-3EAE-49FE-B376-223E40EA0493}" dt="2022-11-23T14:07:42.851" v="84"/>
          <pc:sldLayoutMkLst>
            <pc:docMk/>
            <pc:sldMasterMk cId="1838548743" sldId="2147483987"/>
            <pc:sldLayoutMk cId="2899764281" sldId="2147483988"/>
          </pc:sldLayoutMkLst>
        </pc:sldLayoutChg>
        <pc:sldLayoutChg chg="setBg">
          <pc:chgData name="Mette Frydenberg Reinertsen" userId="e14afcfd-f7e9-4bd9-82ec-091668a60d1c" providerId="ADAL" clId="{F4E1A4A4-3EAE-49FE-B376-223E40EA0493}" dt="2022-11-23T14:07:42.851" v="84"/>
          <pc:sldLayoutMkLst>
            <pc:docMk/>
            <pc:sldMasterMk cId="1838548743" sldId="2147483987"/>
            <pc:sldLayoutMk cId="2001562733" sldId="2147483990"/>
          </pc:sldLayoutMkLst>
        </pc:sldLayoutChg>
      </pc:sldMasterChg>
    </pc:docChg>
  </pc:docChgLst>
  <pc:docChgLst>
    <pc:chgData name="Mette Frydenberg Reinertsen" userId="e14afcfd-f7e9-4bd9-82ec-091668a60d1c" providerId="ADAL" clId="{65659716-AC26-4A24-99C4-3F7285F7A5AA}"/>
    <pc:docChg chg="custSel modSld">
      <pc:chgData name="Mette Frydenberg Reinertsen" userId="e14afcfd-f7e9-4bd9-82ec-091668a60d1c" providerId="ADAL" clId="{65659716-AC26-4A24-99C4-3F7285F7A5AA}" dt="2021-11-17T13:06:09.462" v="176" actId="1076"/>
      <pc:docMkLst>
        <pc:docMk/>
      </pc:docMkLst>
      <pc:sldChg chg="addSp modSp mod">
        <pc:chgData name="Mette Frydenberg Reinertsen" userId="e14afcfd-f7e9-4bd9-82ec-091668a60d1c" providerId="ADAL" clId="{65659716-AC26-4A24-99C4-3F7285F7A5AA}" dt="2021-11-17T13:04:39.255" v="165" actId="1076"/>
        <pc:sldMkLst>
          <pc:docMk/>
          <pc:sldMk cId="472864988" sldId="257"/>
        </pc:sldMkLst>
        <pc:spChg chg="mod">
          <ac:chgData name="Mette Frydenberg Reinertsen" userId="e14afcfd-f7e9-4bd9-82ec-091668a60d1c" providerId="ADAL" clId="{65659716-AC26-4A24-99C4-3F7285F7A5AA}" dt="2021-11-17T12:51:06.370" v="98" actId="14100"/>
          <ac:spMkLst>
            <pc:docMk/>
            <pc:sldMk cId="472864988" sldId="257"/>
            <ac:spMk id="8" creationId="{6A69049F-A1A4-4791-99F7-416C9F8F7BA4}"/>
          </ac:spMkLst>
        </pc:spChg>
        <pc:graphicFrameChg chg="mod modGraphic">
          <ac:chgData name="Mette Frydenberg Reinertsen" userId="e14afcfd-f7e9-4bd9-82ec-091668a60d1c" providerId="ADAL" clId="{65659716-AC26-4A24-99C4-3F7285F7A5AA}" dt="2021-11-17T13:03:36.578" v="156" actId="14734"/>
          <ac:graphicFrameMkLst>
            <pc:docMk/>
            <pc:sldMk cId="472864988" sldId="257"/>
            <ac:graphicFrameMk id="6" creationId="{45EAE5B6-CB91-47E7-9CAA-6304B1D63158}"/>
          </ac:graphicFrameMkLst>
        </pc:graphicFrameChg>
        <pc:graphicFrameChg chg="mod modGraphic">
          <ac:chgData name="Mette Frydenberg Reinertsen" userId="e14afcfd-f7e9-4bd9-82ec-091668a60d1c" providerId="ADAL" clId="{65659716-AC26-4A24-99C4-3F7285F7A5AA}" dt="2021-11-17T13:04:08.215" v="161" actId="1076"/>
          <ac:graphicFrameMkLst>
            <pc:docMk/>
            <pc:sldMk cId="472864988" sldId="257"/>
            <ac:graphicFrameMk id="9" creationId="{46A80EA2-4E64-401F-9096-AC7C81E7F571}"/>
          </ac:graphicFrameMkLst>
        </pc:graphicFrameChg>
        <pc:picChg chg="add mod modCrop">
          <ac:chgData name="Mette Frydenberg Reinertsen" userId="e14afcfd-f7e9-4bd9-82ec-091668a60d1c" providerId="ADAL" clId="{65659716-AC26-4A24-99C4-3F7285F7A5AA}" dt="2021-11-17T12:44:53.080" v="47" actId="1076"/>
          <ac:picMkLst>
            <pc:docMk/>
            <pc:sldMk cId="472864988" sldId="257"/>
            <ac:picMk id="3" creationId="{04C4C992-6A4A-4E1A-BA5C-F2C5273ECEA6}"/>
          </ac:picMkLst>
        </pc:picChg>
        <pc:picChg chg="add mod">
          <ac:chgData name="Mette Frydenberg Reinertsen" userId="e14afcfd-f7e9-4bd9-82ec-091668a60d1c" providerId="ADAL" clId="{65659716-AC26-4A24-99C4-3F7285F7A5AA}" dt="2021-11-17T12:50:27.266" v="92" actId="1076"/>
          <ac:picMkLst>
            <pc:docMk/>
            <pc:sldMk cId="472864988" sldId="257"/>
            <ac:picMk id="5" creationId="{32FCDD26-49C9-4A46-B507-A22311399694}"/>
          </ac:picMkLst>
        </pc:picChg>
        <pc:picChg chg="add mod ord modCrop">
          <ac:chgData name="Mette Frydenberg Reinertsen" userId="e14afcfd-f7e9-4bd9-82ec-091668a60d1c" providerId="ADAL" clId="{65659716-AC26-4A24-99C4-3F7285F7A5AA}" dt="2021-11-17T12:50:54.861" v="97" actId="14100"/>
          <ac:picMkLst>
            <pc:docMk/>
            <pc:sldMk cId="472864988" sldId="257"/>
            <ac:picMk id="10" creationId="{160FFDC7-59FC-4BDB-89A3-B94585E934E1}"/>
          </ac:picMkLst>
        </pc:picChg>
        <pc:picChg chg="add mod">
          <ac:chgData name="Mette Frydenberg Reinertsen" userId="e14afcfd-f7e9-4bd9-82ec-091668a60d1c" providerId="ADAL" clId="{65659716-AC26-4A24-99C4-3F7285F7A5AA}" dt="2021-11-17T13:04:39.255" v="165" actId="1076"/>
          <ac:picMkLst>
            <pc:docMk/>
            <pc:sldMk cId="472864988" sldId="257"/>
            <ac:picMk id="11" creationId="{BC1ADA2B-7438-40E4-8014-1442D3F765F4}"/>
          </ac:picMkLst>
        </pc:picChg>
        <pc:picChg chg="add mod">
          <ac:chgData name="Mette Frydenberg Reinertsen" userId="e14afcfd-f7e9-4bd9-82ec-091668a60d1c" providerId="ADAL" clId="{65659716-AC26-4A24-99C4-3F7285F7A5AA}" dt="2021-11-17T13:04:39.255" v="165" actId="1076"/>
          <ac:picMkLst>
            <pc:docMk/>
            <pc:sldMk cId="472864988" sldId="257"/>
            <ac:picMk id="12" creationId="{F09CF4DB-23A1-47FE-87A3-F863042F2469}"/>
          </ac:picMkLst>
        </pc:picChg>
        <pc:picChg chg="add mod">
          <ac:chgData name="Mette Frydenberg Reinertsen" userId="e14afcfd-f7e9-4bd9-82ec-091668a60d1c" providerId="ADAL" clId="{65659716-AC26-4A24-99C4-3F7285F7A5AA}" dt="2021-11-17T13:04:39.255" v="165" actId="1076"/>
          <ac:picMkLst>
            <pc:docMk/>
            <pc:sldMk cId="472864988" sldId="257"/>
            <ac:picMk id="13" creationId="{B1B7A230-7BCA-4041-A1BC-252CF85E4495}"/>
          </ac:picMkLst>
        </pc:picChg>
      </pc:sldChg>
      <pc:sldChg chg="addSp modSp mod">
        <pc:chgData name="Mette Frydenberg Reinertsen" userId="e14afcfd-f7e9-4bd9-82ec-091668a60d1c" providerId="ADAL" clId="{65659716-AC26-4A24-99C4-3F7285F7A5AA}" dt="2021-11-17T12:43:30.710" v="35" actId="14100"/>
        <pc:sldMkLst>
          <pc:docMk/>
          <pc:sldMk cId="2991077285" sldId="260"/>
        </pc:sldMkLst>
        <pc:spChg chg="mod">
          <ac:chgData name="Mette Frydenberg Reinertsen" userId="e14afcfd-f7e9-4bd9-82ec-091668a60d1c" providerId="ADAL" clId="{65659716-AC26-4A24-99C4-3F7285F7A5AA}" dt="2021-11-17T12:41:47.466" v="24" actId="255"/>
          <ac:spMkLst>
            <pc:docMk/>
            <pc:sldMk cId="2991077285" sldId="260"/>
            <ac:spMk id="9" creationId="{AF5D8963-71E1-4D9E-8065-082D64B00C3E}"/>
          </ac:spMkLst>
        </pc:spChg>
        <pc:spChg chg="mod">
          <ac:chgData name="Mette Frydenberg Reinertsen" userId="e14afcfd-f7e9-4bd9-82ec-091668a60d1c" providerId="ADAL" clId="{65659716-AC26-4A24-99C4-3F7285F7A5AA}" dt="2021-11-17T12:42:58.303" v="31" actId="1076"/>
          <ac:spMkLst>
            <pc:docMk/>
            <pc:sldMk cId="2991077285" sldId="260"/>
            <ac:spMk id="11" creationId="{EFC8AF11-F98D-4CF7-ACC8-EDF8B131C4B0}"/>
          </ac:spMkLst>
        </pc:spChg>
        <pc:graphicFrameChg chg="modGraphic">
          <ac:chgData name="Mette Frydenberg Reinertsen" userId="e14afcfd-f7e9-4bd9-82ec-091668a60d1c" providerId="ADAL" clId="{65659716-AC26-4A24-99C4-3F7285F7A5AA}" dt="2021-11-17T12:27:27.014" v="15" actId="20577"/>
          <ac:graphicFrameMkLst>
            <pc:docMk/>
            <pc:sldMk cId="2991077285" sldId="260"/>
            <ac:graphicFrameMk id="6" creationId="{FE8EC280-E740-48E7-9072-66F1ABA1F662}"/>
          </ac:graphicFrameMkLst>
        </pc:graphicFrameChg>
        <pc:picChg chg="add mod modCrop">
          <ac:chgData name="Mette Frydenberg Reinertsen" userId="e14afcfd-f7e9-4bd9-82ec-091668a60d1c" providerId="ADAL" clId="{65659716-AC26-4A24-99C4-3F7285F7A5AA}" dt="2021-11-17T12:27:50.449" v="18" actId="732"/>
          <ac:picMkLst>
            <pc:docMk/>
            <pc:sldMk cId="2991077285" sldId="260"/>
            <ac:picMk id="3" creationId="{CB63A949-A645-42C1-BA3F-28E79BC3ECC3}"/>
          </ac:picMkLst>
        </pc:picChg>
        <pc:picChg chg="add mod modCrop">
          <ac:chgData name="Mette Frydenberg Reinertsen" userId="e14afcfd-f7e9-4bd9-82ec-091668a60d1c" providerId="ADAL" clId="{65659716-AC26-4A24-99C4-3F7285F7A5AA}" dt="2021-11-17T12:43:30.710" v="35" actId="14100"/>
          <ac:picMkLst>
            <pc:docMk/>
            <pc:sldMk cId="2991077285" sldId="260"/>
            <ac:picMk id="5" creationId="{475B7715-B90C-4457-8D7C-949D820F1ED8}"/>
          </ac:picMkLst>
        </pc:picChg>
      </pc:sldChg>
      <pc:sldChg chg="addSp delSp modSp mod">
        <pc:chgData name="Mette Frydenberg Reinertsen" userId="e14afcfd-f7e9-4bd9-82ec-091668a60d1c" providerId="ADAL" clId="{65659716-AC26-4A24-99C4-3F7285F7A5AA}" dt="2021-11-17T13:06:09.462" v="176" actId="1076"/>
        <pc:sldMkLst>
          <pc:docMk/>
          <pc:sldMk cId="3860784725" sldId="261"/>
        </pc:sldMkLst>
        <pc:spChg chg="mod">
          <ac:chgData name="Mette Frydenberg Reinertsen" userId="e14afcfd-f7e9-4bd9-82ec-091668a60d1c" providerId="ADAL" clId="{65659716-AC26-4A24-99C4-3F7285F7A5AA}" dt="2021-11-17T12:54:24.312" v="110" actId="1076"/>
          <ac:spMkLst>
            <pc:docMk/>
            <pc:sldMk cId="3860784725" sldId="261"/>
            <ac:spMk id="2" creationId="{00000000-0000-0000-0000-000000000000}"/>
          </ac:spMkLst>
        </pc:spChg>
        <pc:spChg chg="mod">
          <ac:chgData name="Mette Frydenberg Reinertsen" userId="e14afcfd-f7e9-4bd9-82ec-091668a60d1c" providerId="ADAL" clId="{65659716-AC26-4A24-99C4-3F7285F7A5AA}" dt="2021-11-17T13:05:45.932" v="173" actId="1076"/>
          <ac:spMkLst>
            <pc:docMk/>
            <pc:sldMk cId="3860784725" sldId="261"/>
            <ac:spMk id="11" creationId="{00000000-0000-0000-0000-000000000000}"/>
          </ac:spMkLst>
        </pc:spChg>
        <pc:picChg chg="add del mod modCrop">
          <ac:chgData name="Mette Frydenberg Reinertsen" userId="e14afcfd-f7e9-4bd9-82ec-091668a60d1c" providerId="ADAL" clId="{65659716-AC26-4A24-99C4-3F7285F7A5AA}" dt="2021-11-17T13:04:25.154" v="162" actId="21"/>
          <ac:picMkLst>
            <pc:docMk/>
            <pc:sldMk cId="3860784725" sldId="261"/>
            <ac:picMk id="5" creationId="{6FE8EEF0-2709-40E7-9764-3785871D601B}"/>
          </ac:picMkLst>
        </pc:picChg>
        <pc:picChg chg="add del mod modCrop">
          <ac:chgData name="Mette Frydenberg Reinertsen" userId="e14afcfd-f7e9-4bd9-82ec-091668a60d1c" providerId="ADAL" clId="{65659716-AC26-4A24-99C4-3F7285F7A5AA}" dt="2021-11-17T13:04:25.154" v="162" actId="21"/>
          <ac:picMkLst>
            <pc:docMk/>
            <pc:sldMk cId="3860784725" sldId="261"/>
            <ac:picMk id="8" creationId="{2661DF01-D0D0-474A-8CD5-16FDE6CACFB1}"/>
          </ac:picMkLst>
        </pc:picChg>
        <pc:picChg chg="add del mod modCrop">
          <ac:chgData name="Mette Frydenberg Reinertsen" userId="e14afcfd-f7e9-4bd9-82ec-091668a60d1c" providerId="ADAL" clId="{65659716-AC26-4A24-99C4-3F7285F7A5AA}" dt="2021-11-17T13:04:25.154" v="162" actId="21"/>
          <ac:picMkLst>
            <pc:docMk/>
            <pc:sldMk cId="3860784725" sldId="261"/>
            <ac:picMk id="10" creationId="{21AE1B32-DF93-4A59-B9F1-C3BD5CF1EF58}"/>
          </ac:picMkLst>
        </pc:picChg>
        <pc:picChg chg="add mod modCrop">
          <ac:chgData name="Mette Frydenberg Reinertsen" userId="e14afcfd-f7e9-4bd9-82ec-091668a60d1c" providerId="ADAL" clId="{65659716-AC26-4A24-99C4-3F7285F7A5AA}" dt="2021-11-17T13:06:09.462" v="176" actId="1076"/>
          <ac:picMkLst>
            <pc:docMk/>
            <pc:sldMk cId="3860784725" sldId="261"/>
            <ac:picMk id="13" creationId="{9F93C822-B256-4856-B390-BC14DEA8489B}"/>
          </ac:picMkLst>
        </pc:picChg>
      </pc:sldChg>
      <pc:sldChg chg="addSp modSp mod">
        <pc:chgData name="Mette Frydenberg Reinertsen" userId="e14afcfd-f7e9-4bd9-82ec-091668a60d1c" providerId="ADAL" clId="{65659716-AC26-4A24-99C4-3F7285F7A5AA}" dt="2021-11-17T13:02:44.524" v="147" actId="255"/>
        <pc:sldMkLst>
          <pc:docMk/>
          <pc:sldMk cId="873997198" sldId="264"/>
        </pc:sldMkLst>
        <pc:spChg chg="mod">
          <ac:chgData name="Mette Frydenberg Reinertsen" userId="e14afcfd-f7e9-4bd9-82ec-091668a60d1c" providerId="ADAL" clId="{65659716-AC26-4A24-99C4-3F7285F7A5AA}" dt="2021-11-17T12:47:38.962" v="65" actId="20577"/>
          <ac:spMkLst>
            <pc:docMk/>
            <pc:sldMk cId="873997198" sldId="264"/>
            <ac:spMk id="7" creationId="{00000000-0000-0000-0000-000000000000}"/>
          </ac:spMkLst>
        </pc:spChg>
        <pc:spChg chg="mod">
          <ac:chgData name="Mette Frydenberg Reinertsen" userId="e14afcfd-f7e9-4bd9-82ec-091668a60d1c" providerId="ADAL" clId="{65659716-AC26-4A24-99C4-3F7285F7A5AA}" dt="2021-11-17T12:46:38.145" v="52" actId="255"/>
          <ac:spMkLst>
            <pc:docMk/>
            <pc:sldMk cId="873997198" sldId="264"/>
            <ac:spMk id="13" creationId="{00000000-0000-0000-0000-000000000000}"/>
          </ac:spMkLst>
        </pc:spChg>
        <pc:graphicFrameChg chg="modGraphic">
          <ac:chgData name="Mette Frydenberg Reinertsen" userId="e14afcfd-f7e9-4bd9-82ec-091668a60d1c" providerId="ADAL" clId="{65659716-AC26-4A24-99C4-3F7285F7A5AA}" dt="2021-11-17T13:02:44.524" v="147" actId="255"/>
          <ac:graphicFrameMkLst>
            <pc:docMk/>
            <pc:sldMk cId="873997198" sldId="264"/>
            <ac:graphicFrameMk id="2" creationId="{1250F803-8806-43AE-8723-6B0FA6B3B6BB}"/>
          </ac:graphicFrameMkLst>
        </pc:graphicFrameChg>
        <pc:graphicFrameChg chg="modGraphic">
          <ac:chgData name="Mette Frydenberg Reinertsen" userId="e14afcfd-f7e9-4bd9-82ec-091668a60d1c" providerId="ADAL" clId="{65659716-AC26-4A24-99C4-3F7285F7A5AA}" dt="2021-11-17T13:02:38.978" v="146" actId="255"/>
          <ac:graphicFrameMkLst>
            <pc:docMk/>
            <pc:sldMk cId="873997198" sldId="264"/>
            <ac:graphicFrameMk id="9" creationId="{00000000-0000-0000-0000-000000000000}"/>
          </ac:graphicFrameMkLst>
        </pc:graphicFrameChg>
        <pc:picChg chg="add mod">
          <ac:chgData name="Mette Frydenberg Reinertsen" userId="e14afcfd-f7e9-4bd9-82ec-091668a60d1c" providerId="ADAL" clId="{65659716-AC26-4A24-99C4-3F7285F7A5AA}" dt="2021-11-17T12:51:25.426" v="100" actId="14100"/>
          <ac:picMkLst>
            <pc:docMk/>
            <pc:sldMk cId="873997198" sldId="264"/>
            <ac:picMk id="4" creationId="{D20A458A-96F3-44C5-AC3A-FBE8EF3640DD}"/>
          </ac:picMkLst>
        </pc:picChg>
        <pc:picChg chg="add mod modCrop">
          <ac:chgData name="Mette Frydenberg Reinertsen" userId="e14afcfd-f7e9-4bd9-82ec-091668a60d1c" providerId="ADAL" clId="{65659716-AC26-4A24-99C4-3F7285F7A5AA}" dt="2021-11-17T12:51:41.954" v="103" actId="732"/>
          <ac:picMkLst>
            <pc:docMk/>
            <pc:sldMk cId="873997198" sldId="264"/>
            <ac:picMk id="6" creationId="{8464966C-EA06-452D-93BC-2F6963D901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6222BF5-2C52-498E-B925-FC3C027F2B80}" type="datetimeFigureOut">
              <a:rPr lang="nb-NO"/>
              <a:t>23.11.2022</a:t>
            </a:fld>
            <a:endParaRPr lang="nb-NO"/>
          </a:p>
        </p:txBody>
      </p:sp>
      <p:sp>
        <p:nvSpPr>
          <p:cNvPr id="4" name="Plassholder for lysbilde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9DB3979-37D2-4BEC-9551-8B81A5BC7059}" type="slidenum">
              <a:rPr lang="nb-NO"/>
              <a:t>‹nr.›</a:t>
            </a:fld>
            <a:endParaRPr lang="nb-NO"/>
          </a:p>
        </p:txBody>
      </p:sp>
    </p:spTree>
    <p:extLst>
      <p:ext uri="{BB962C8B-B14F-4D97-AF65-F5344CB8AC3E}">
        <p14:creationId xmlns:p14="http://schemas.microsoft.com/office/powerpoint/2010/main" val="8211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9963" y="1241425"/>
            <a:ext cx="2317750" cy="33496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89DB3979-37D2-4BEC-9551-8B81A5BC7059}" type="slidenum">
              <a:rPr lang="nb-NO"/>
              <a:t>1</a:t>
            </a:fld>
            <a:endParaRPr lang="nb-NO"/>
          </a:p>
        </p:txBody>
      </p:sp>
    </p:spTree>
    <p:extLst>
      <p:ext uri="{BB962C8B-B14F-4D97-AF65-F5344CB8AC3E}">
        <p14:creationId xmlns:p14="http://schemas.microsoft.com/office/powerpoint/2010/main" val="209882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9963" y="1241425"/>
            <a:ext cx="2317750" cy="33496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89DB3979-37D2-4BEC-9551-8B81A5BC7059}" type="slidenum">
              <a:rPr lang="nb-NO"/>
              <a:t>2</a:t>
            </a:fld>
            <a:endParaRPr lang="nb-NO"/>
          </a:p>
        </p:txBody>
      </p:sp>
    </p:spTree>
    <p:extLst>
      <p:ext uri="{BB962C8B-B14F-4D97-AF65-F5344CB8AC3E}">
        <p14:creationId xmlns:p14="http://schemas.microsoft.com/office/powerpoint/2010/main" val="807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9963" y="1241425"/>
            <a:ext cx="2317750" cy="33496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89DB3979-37D2-4BEC-9551-8B81A5BC7059}" type="slidenum">
              <a:rPr lang="nb-NO"/>
              <a:t>3</a:t>
            </a:fld>
            <a:endParaRPr lang="nb-NO"/>
          </a:p>
        </p:txBody>
      </p:sp>
    </p:spTree>
    <p:extLst>
      <p:ext uri="{BB962C8B-B14F-4D97-AF65-F5344CB8AC3E}">
        <p14:creationId xmlns:p14="http://schemas.microsoft.com/office/powerpoint/2010/main" val="1437513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39963" y="1241425"/>
            <a:ext cx="2317750" cy="33496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89DB3979-37D2-4BEC-9551-8B81A5BC7059}" type="slidenum">
              <a:rPr lang="nb-NO"/>
              <a:t>4</a:t>
            </a:fld>
            <a:endParaRPr lang="nb-NO"/>
          </a:p>
        </p:txBody>
      </p:sp>
    </p:spTree>
    <p:extLst>
      <p:ext uri="{BB962C8B-B14F-4D97-AF65-F5344CB8AC3E}">
        <p14:creationId xmlns:p14="http://schemas.microsoft.com/office/powerpoint/2010/main" val="304846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4321"/>
            <a:ext cx="5143500" cy="3448756"/>
          </a:xfrm>
        </p:spPr>
        <p:txBody>
          <a:bodyPr anchor="b">
            <a:normAutofit/>
          </a:bodyPr>
          <a:lstStyle>
            <a:lvl1pPr algn="ctr">
              <a:defRPr sz="7041"/>
            </a:lvl1pPr>
          </a:lstStyle>
          <a:p>
            <a:r>
              <a:rPr lang="nb-NO"/>
              <a:t>Klikk for å redigere tittelstil</a:t>
            </a:r>
            <a:endParaRPr lang="en-US" dirty="0"/>
          </a:p>
        </p:txBody>
      </p:sp>
      <p:sp>
        <p:nvSpPr>
          <p:cNvPr id="3" name="Subtitle 2"/>
          <p:cNvSpPr>
            <a:spLocks noGrp="1"/>
          </p:cNvSpPr>
          <p:nvPr>
            <p:ph type="subTitle" idx="1"/>
          </p:nvPr>
        </p:nvSpPr>
        <p:spPr>
          <a:xfrm>
            <a:off x="857250" y="5202944"/>
            <a:ext cx="5143500" cy="2391656"/>
          </a:xfrm>
        </p:spPr>
        <p:txBody>
          <a:bodyPr>
            <a:normAutofit/>
          </a:bodyPr>
          <a:lstStyle>
            <a:lvl1pPr marL="0" indent="0" algn="ctr">
              <a:buNone/>
              <a:defRPr sz="2817">
                <a:solidFill>
                  <a:schemeClr val="tx1">
                    <a:lumMod val="75000"/>
                    <a:lumOff val="25000"/>
                  </a:schemeClr>
                </a:solidFill>
              </a:defRPr>
            </a:lvl1pPr>
            <a:lvl2pPr marL="536558" indent="0" algn="ctr">
              <a:buNone/>
              <a:defRPr sz="3286"/>
            </a:lvl2pPr>
            <a:lvl3pPr marL="1073117" indent="0" algn="ctr">
              <a:buNone/>
              <a:defRPr sz="2817"/>
            </a:lvl3pPr>
            <a:lvl4pPr marL="1609675" indent="0" algn="ctr">
              <a:buNone/>
              <a:defRPr sz="2347"/>
            </a:lvl4pPr>
            <a:lvl5pPr marL="2146234" indent="0" algn="ctr">
              <a:buNone/>
              <a:defRPr sz="2347"/>
            </a:lvl5pPr>
            <a:lvl6pPr marL="2682792" indent="0" algn="ctr">
              <a:buNone/>
              <a:defRPr sz="2347"/>
            </a:lvl6pPr>
            <a:lvl7pPr marL="3219351" indent="0" algn="ctr">
              <a:buNone/>
              <a:defRPr sz="2347"/>
            </a:lvl7pPr>
            <a:lvl8pPr marL="3755909" indent="0" algn="ctr">
              <a:buNone/>
              <a:defRPr sz="2347"/>
            </a:lvl8pPr>
            <a:lvl9pPr marL="4292468" indent="0" algn="ctr">
              <a:buNone/>
              <a:defRPr sz="2347"/>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96570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06114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0523"/>
            <a:ext cx="1478756" cy="8394877"/>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471487" y="520525"/>
            <a:ext cx="4350544" cy="839487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20006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tellysbilete">
    <p:spTree>
      <p:nvGrpSpPr>
        <p:cNvPr id="1" name=""/>
        <p:cNvGrpSpPr/>
        <p:nvPr/>
      </p:nvGrpSpPr>
      <p:grpSpPr>
        <a:xfrm>
          <a:off x="0" y="0"/>
          <a:ext cx="0" cy="0"/>
          <a:chOff x="0" y="0"/>
          <a:chExt cx="0" cy="0"/>
        </a:xfrm>
      </p:grpSpPr>
      <p:grpSp>
        <p:nvGrpSpPr>
          <p:cNvPr id="7" name="Group 6"/>
          <p:cNvGrpSpPr/>
          <p:nvPr/>
        </p:nvGrpSpPr>
        <p:grpSpPr>
          <a:xfrm>
            <a:off x="-6350" y="-12231"/>
            <a:ext cx="6877353" cy="9930462"/>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216"/>
            <a:ext cx="4370039" cy="2377992"/>
          </a:xfrm>
        </p:spPr>
        <p:txBody>
          <a:bodyPr anchor="b">
            <a:noAutofit/>
          </a:bodyPr>
          <a:lstStyle>
            <a:lvl1pPr algn="r">
              <a:defRPr sz="4050">
                <a:solidFill>
                  <a:schemeClr val="accent1"/>
                </a:solidFill>
              </a:defRPr>
            </a:lvl1pPr>
          </a:lstStyle>
          <a:p>
            <a:r>
              <a:rPr lang="nn-NO"/>
              <a:t>Klikk for å redigere tittelstil</a:t>
            </a:r>
            <a:endParaRPr lang="en-US" dirty="0"/>
          </a:p>
        </p:txBody>
      </p:sp>
      <p:sp>
        <p:nvSpPr>
          <p:cNvPr id="3" name="Subtitle 2"/>
          <p:cNvSpPr>
            <a:spLocks noGrp="1"/>
          </p:cNvSpPr>
          <p:nvPr>
            <p:ph type="subTitle" idx="1"/>
          </p:nvPr>
        </p:nvSpPr>
        <p:spPr>
          <a:xfrm>
            <a:off x="847947" y="5851205"/>
            <a:ext cx="4370039" cy="1584410"/>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n-NO"/>
              <a:t>Klikk for å redigere undertittelstil i malen</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418720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a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Content Placeholder 2"/>
          <p:cNvSpPr>
            <a:spLocks noGrp="1"/>
          </p:cNvSpPr>
          <p:nvPr>
            <p:ph idx="1"/>
          </p:nvPr>
        </p:nvSpPr>
        <p:spPr/>
        <p:txBody>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06888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254"/>
            <a:ext cx="4760786" cy="2638395"/>
          </a:xfrm>
        </p:spPr>
        <p:txBody>
          <a:bodyPr anchor="b"/>
          <a:lstStyle>
            <a:lvl1pPr algn="l">
              <a:defRPr sz="3000" b="0" cap="none"/>
            </a:lvl1pPr>
          </a:lstStyle>
          <a:p>
            <a:r>
              <a:rPr lang="nn-NO"/>
              <a:t>Klikk for å redigere tittelstil</a:t>
            </a:r>
            <a:endParaRPr lang="en-US" dirty="0"/>
          </a:p>
        </p:txBody>
      </p:sp>
      <p:sp>
        <p:nvSpPr>
          <p:cNvPr id="3" name="Text Placeholder 2"/>
          <p:cNvSpPr>
            <a:spLocks noGrp="1"/>
          </p:cNvSpPr>
          <p:nvPr>
            <p:ph type="body" idx="1"/>
          </p:nvPr>
        </p:nvSpPr>
        <p:spPr>
          <a:xfrm>
            <a:off x="457199" y="6539647"/>
            <a:ext cx="4760786" cy="12428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879155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aldsdelar">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1907822"/>
          </a:xfrm>
        </p:spPr>
        <p:txBody>
          <a:bodyPr/>
          <a:lstStyle/>
          <a:p>
            <a:r>
              <a:rPr lang="nn-NO"/>
              <a:t>Klikk for å redigere tittelstil</a:t>
            </a:r>
            <a:endParaRPr lang="en-US" dirty="0"/>
          </a:p>
        </p:txBody>
      </p:sp>
      <p:sp>
        <p:nvSpPr>
          <p:cNvPr id="3" name="Content Placeholder 2"/>
          <p:cNvSpPr>
            <a:spLocks noGrp="1"/>
          </p:cNvSpPr>
          <p:nvPr>
            <p:ph sz="half" idx="1"/>
          </p:nvPr>
        </p:nvSpPr>
        <p:spPr>
          <a:xfrm>
            <a:off x="457200" y="3120851"/>
            <a:ext cx="2316082" cy="56055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Content Placeholder 3"/>
          <p:cNvSpPr>
            <a:spLocks noGrp="1"/>
          </p:cNvSpPr>
          <p:nvPr>
            <p:ph sz="half" idx="2"/>
          </p:nvPr>
        </p:nvSpPr>
        <p:spPr>
          <a:xfrm>
            <a:off x="2901903" y="3120853"/>
            <a:ext cx="2316083" cy="560556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95085530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anlik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5" cy="1907822"/>
          </a:xfrm>
        </p:spPr>
        <p:txBody>
          <a:bodyPr/>
          <a:lstStyle>
            <a:lvl1pPr>
              <a:defRPr/>
            </a:lvl1pPr>
          </a:lstStyle>
          <a:p>
            <a:r>
              <a:rPr lang="nn-NO"/>
              <a:t>Klikk for å redigere tittelstil</a:t>
            </a:r>
            <a:endParaRPr lang="en-US" dirty="0"/>
          </a:p>
        </p:txBody>
      </p:sp>
      <p:sp>
        <p:nvSpPr>
          <p:cNvPr id="3" name="Text Placeholder 2"/>
          <p:cNvSpPr>
            <a:spLocks noGrp="1"/>
          </p:cNvSpPr>
          <p:nvPr>
            <p:ph type="body" idx="1"/>
          </p:nvPr>
        </p:nvSpPr>
        <p:spPr>
          <a:xfrm>
            <a:off x="457199"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a:t>Klikk for å redigere tekststilar i malen</a:t>
            </a:r>
          </a:p>
        </p:txBody>
      </p:sp>
      <p:sp>
        <p:nvSpPr>
          <p:cNvPr id="4" name="Content Placeholder 3"/>
          <p:cNvSpPr>
            <a:spLocks noGrp="1"/>
          </p:cNvSpPr>
          <p:nvPr>
            <p:ph sz="half" idx="2"/>
          </p:nvPr>
        </p:nvSpPr>
        <p:spPr>
          <a:xfrm>
            <a:off x="457199" y="3953801"/>
            <a:ext cx="2318004" cy="4772613"/>
          </a:xfrm>
        </p:spPr>
        <p:txBody>
          <a:bodyPr>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Text Placeholder 4"/>
          <p:cNvSpPr>
            <a:spLocks noGrp="1"/>
          </p:cNvSpPr>
          <p:nvPr>
            <p:ph type="body" sz="quarter" idx="3"/>
          </p:nvPr>
        </p:nvSpPr>
        <p:spPr>
          <a:xfrm>
            <a:off x="2899980"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n-NO"/>
              <a:t>Klikk for å redigere tekststilar i malen</a:t>
            </a:r>
          </a:p>
        </p:txBody>
      </p:sp>
      <p:sp>
        <p:nvSpPr>
          <p:cNvPr id="6" name="Content Placeholder 5"/>
          <p:cNvSpPr>
            <a:spLocks noGrp="1"/>
          </p:cNvSpPr>
          <p:nvPr>
            <p:ph sz="quarter" idx="4"/>
          </p:nvPr>
        </p:nvSpPr>
        <p:spPr>
          <a:xfrm>
            <a:off x="2899980" y="3953801"/>
            <a:ext cx="2318004" cy="4772613"/>
          </a:xfrm>
        </p:spPr>
        <p:txBody>
          <a:bodyPr>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7" name="Date Placeholder 6"/>
          <p:cNvSpPr>
            <a:spLocks noGrp="1"/>
          </p:cNvSpPr>
          <p:nvPr>
            <p:ph type="dt" sz="half" idx="10"/>
          </p:nvPr>
        </p:nvSpPr>
        <p:spPr/>
        <p:txBody>
          <a:bodyPr/>
          <a:lstStyle/>
          <a:p>
            <a:fld id="{28543BDC-0553-40FA-A4DB-EDAAA606CFF6}"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396661743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erre tittel">
    <p:spTree>
      <p:nvGrpSpPr>
        <p:cNvPr id="1" name=""/>
        <p:cNvGrpSpPr/>
        <p:nvPr/>
      </p:nvGrpSpPr>
      <p:grpSpPr>
        <a:xfrm>
          <a:off x="0" y="0"/>
          <a:ext cx="0" cy="0"/>
          <a:chOff x="0" y="0"/>
          <a:chExt cx="0" cy="0"/>
        </a:xfrm>
      </p:grpSpPr>
      <p:sp>
        <p:nvSpPr>
          <p:cNvPr id="2" name="Title 1"/>
          <p:cNvSpPr>
            <a:spLocks noGrp="1"/>
          </p:cNvSpPr>
          <p:nvPr>
            <p:ph type="title"/>
          </p:nvPr>
        </p:nvSpPr>
        <p:spPr>
          <a:xfrm>
            <a:off x="457199" y="880533"/>
            <a:ext cx="4760786" cy="1907822"/>
          </a:xfrm>
        </p:spPr>
        <p:txBody>
          <a:bodyPr/>
          <a:lstStyle/>
          <a:p>
            <a:r>
              <a:rPr lang="nn-NO"/>
              <a:t>Klikk for å redigere tittelstil</a:t>
            </a:r>
            <a:endParaRPr lang="en-US" dirty="0"/>
          </a:p>
        </p:txBody>
      </p:sp>
      <p:sp>
        <p:nvSpPr>
          <p:cNvPr id="3" name="Date Placeholder 2"/>
          <p:cNvSpPr>
            <a:spLocks noGrp="1"/>
          </p:cNvSpPr>
          <p:nvPr>
            <p:ph type="dt" sz="half" idx="10"/>
          </p:nvPr>
        </p:nvSpPr>
        <p:spPr/>
        <p:txBody>
          <a:bodyPr/>
          <a:lstStyle/>
          <a:p>
            <a:fld id="{28543BDC-0553-40FA-A4DB-EDAAA606CFF6}"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349937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43BDC-0553-40FA-A4DB-EDAAA606CFF6}"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989022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a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650"/>
            <a:ext cx="2092637" cy="1846673"/>
          </a:xfrm>
        </p:spPr>
        <p:txBody>
          <a:bodyPr anchor="b">
            <a:normAutofit/>
          </a:bodyPr>
          <a:lstStyle>
            <a:lvl1pPr>
              <a:defRPr sz="1500"/>
            </a:lvl1pPr>
          </a:lstStyle>
          <a:p>
            <a:r>
              <a:rPr lang="nn-NO"/>
              <a:t>Klikk for å redigere tittelstil</a:t>
            </a:r>
            <a:endParaRPr lang="en-US" dirty="0"/>
          </a:p>
        </p:txBody>
      </p:sp>
      <p:sp>
        <p:nvSpPr>
          <p:cNvPr id="3" name="Content Placeholder 2"/>
          <p:cNvSpPr>
            <a:spLocks noGrp="1"/>
          </p:cNvSpPr>
          <p:nvPr>
            <p:ph idx="1"/>
          </p:nvPr>
        </p:nvSpPr>
        <p:spPr>
          <a:xfrm>
            <a:off x="2678456" y="743781"/>
            <a:ext cx="2539528" cy="7982631"/>
          </a:xfrm>
        </p:spPr>
        <p:txBody>
          <a:bodyPr>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Text Placeholder 3"/>
          <p:cNvSpPr>
            <a:spLocks noGrp="1"/>
          </p:cNvSpPr>
          <p:nvPr>
            <p:ph type="body" sz="half" idx="2"/>
          </p:nvPr>
        </p:nvSpPr>
        <p:spPr>
          <a:xfrm>
            <a:off x="457199" y="4011323"/>
            <a:ext cx="2092637" cy="3733093"/>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nn-NO"/>
              <a:t>Klikk for å redigere tekststilar i malen</a:t>
            </a:r>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274518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59733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et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57199" y="6934200"/>
            <a:ext cx="4760786" cy="818622"/>
          </a:xfrm>
        </p:spPr>
        <p:txBody>
          <a:bodyPr anchor="b">
            <a:normAutofit/>
          </a:bodyPr>
          <a:lstStyle>
            <a:lvl1pPr algn="l">
              <a:defRPr sz="1800" b="0"/>
            </a:lvl1pPr>
          </a:lstStyle>
          <a:p>
            <a:r>
              <a:rPr lang="nn-NO"/>
              <a:t>Klikk for å redigere tittelstil</a:t>
            </a:r>
            <a:endParaRPr lang="en-US" dirty="0"/>
          </a:p>
        </p:txBody>
      </p:sp>
      <p:sp>
        <p:nvSpPr>
          <p:cNvPr id="3" name="Picture Placeholder 2"/>
          <p:cNvSpPr>
            <a:spLocks noGrp="1" noChangeAspect="1"/>
          </p:cNvSpPr>
          <p:nvPr>
            <p:ph type="pic" idx="1"/>
          </p:nvPr>
        </p:nvSpPr>
        <p:spPr>
          <a:xfrm>
            <a:off x="457199" y="880533"/>
            <a:ext cx="4760786" cy="555492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nn-NO"/>
              <a:t>Klikk på ikonet for å leggje til eit bilete</a:t>
            </a:r>
            <a:endParaRPr lang="en-US" dirty="0"/>
          </a:p>
        </p:txBody>
      </p:sp>
      <p:sp>
        <p:nvSpPr>
          <p:cNvPr id="4" name="Text Placeholder 3"/>
          <p:cNvSpPr>
            <a:spLocks noGrp="1"/>
          </p:cNvSpPr>
          <p:nvPr>
            <p:ph type="body" sz="half" idx="2"/>
          </p:nvPr>
        </p:nvSpPr>
        <p:spPr>
          <a:xfrm>
            <a:off x="457199" y="7752822"/>
            <a:ext cx="4760786" cy="97359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n-NO"/>
              <a:t>Klikk for å redigere tekststilar i malen</a:t>
            </a:r>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422257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4916311"/>
          </a:xfrm>
        </p:spPr>
        <p:txBody>
          <a:bodyPr anchor="ctr">
            <a:normAutofit/>
          </a:bodyPr>
          <a:lstStyle>
            <a:lvl1pPr algn="l">
              <a:defRPr sz="3300" b="0" cap="none"/>
            </a:lvl1pPr>
          </a:lstStyle>
          <a:p>
            <a:r>
              <a:rPr lang="nn-NO"/>
              <a:t>Klikk for å redigere tittelstil</a:t>
            </a:r>
            <a:endParaRPr lang="en-US" dirty="0"/>
          </a:p>
        </p:txBody>
      </p:sp>
      <p:sp>
        <p:nvSpPr>
          <p:cNvPr id="3" name="Text Placeholder 2"/>
          <p:cNvSpPr>
            <a:spLocks noGrp="1"/>
          </p:cNvSpPr>
          <p:nvPr>
            <p:ph type="body" idx="1"/>
          </p:nvPr>
        </p:nvSpPr>
        <p:spPr>
          <a:xfrm>
            <a:off x="457200"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238130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nn-NO"/>
              <a:t>Klikk for å redigere tittelstil</a:t>
            </a:r>
            <a:endParaRPr lang="en-US" dirty="0"/>
          </a:p>
        </p:txBody>
      </p:sp>
      <p:sp>
        <p:nvSpPr>
          <p:cNvPr id="23" name="Text Placeholder 9"/>
          <p:cNvSpPr>
            <a:spLocks noGrp="1"/>
          </p:cNvSpPr>
          <p:nvPr>
            <p:ph type="body" sz="quarter" idx="13"/>
          </p:nvPr>
        </p:nvSpPr>
        <p:spPr>
          <a:xfrm>
            <a:off x="825806" y="5246511"/>
            <a:ext cx="4064853" cy="550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n-NO"/>
              <a:t>Klikk for å redigere tekststilar i malen</a:t>
            </a:r>
          </a:p>
        </p:txBody>
      </p:sp>
      <p:sp>
        <p:nvSpPr>
          <p:cNvPr id="3" name="Text Placeholder 2"/>
          <p:cNvSpPr>
            <a:spLocks noGrp="1"/>
          </p:cNvSpPr>
          <p:nvPr>
            <p:ph type="body" idx="1"/>
          </p:nvPr>
        </p:nvSpPr>
        <p:spPr>
          <a:xfrm>
            <a:off x="457199"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258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nekort">
    <p:spTree>
      <p:nvGrpSpPr>
        <p:cNvPr id="1" name=""/>
        <p:cNvGrpSpPr/>
        <p:nvPr/>
      </p:nvGrpSpPr>
      <p:grpSpPr>
        <a:xfrm>
          <a:off x="0" y="0"/>
          <a:ext cx="0" cy="0"/>
          <a:chOff x="0" y="0"/>
          <a:chExt cx="0" cy="0"/>
        </a:xfrm>
      </p:grpSpPr>
      <p:sp>
        <p:nvSpPr>
          <p:cNvPr id="2" name="Title 1"/>
          <p:cNvSpPr>
            <a:spLocks noGrp="1"/>
          </p:cNvSpPr>
          <p:nvPr>
            <p:ph type="title"/>
          </p:nvPr>
        </p:nvSpPr>
        <p:spPr>
          <a:xfrm>
            <a:off x="457199" y="2790649"/>
            <a:ext cx="4760786" cy="3748998"/>
          </a:xfrm>
        </p:spPr>
        <p:txBody>
          <a:bodyPr anchor="b">
            <a:normAutofit/>
          </a:bodyPr>
          <a:lstStyle>
            <a:lvl1pPr algn="l">
              <a:defRPr sz="3300" b="0" cap="none"/>
            </a:lvl1pPr>
          </a:lstStyle>
          <a:p>
            <a:r>
              <a:rPr lang="nn-NO"/>
              <a:t>Klikk for å redigere tittelstil</a:t>
            </a:r>
            <a:endParaRPr lang="en-US" dirty="0"/>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630387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nekort med sitat">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nn-NO"/>
              <a:t>Klikk for å redigere tittelstil</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n-NO"/>
              <a:t>Klikk for å redigere tekststilar i malen</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2712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461886" y="880533"/>
            <a:ext cx="4756099" cy="4365978"/>
          </a:xfrm>
        </p:spPr>
        <p:txBody>
          <a:bodyPr anchor="ctr">
            <a:normAutofit/>
          </a:bodyPr>
          <a:lstStyle>
            <a:lvl1pPr algn="l">
              <a:defRPr sz="3300" b="0" cap="none"/>
            </a:lvl1pPr>
          </a:lstStyle>
          <a:p>
            <a:r>
              <a:rPr lang="nn-NO"/>
              <a:t>Klikk for å redigere tittelstil</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nn-NO"/>
              <a:t>Klikk for å redigere tekststilar i malen</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n-NO"/>
              <a:t>Klikk for å redigere tekststilar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53387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933693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534"/>
            <a:ext cx="734109" cy="7585429"/>
          </a:xfrm>
        </p:spPr>
        <p:txBody>
          <a:bodyPr vert="eaVert" anchor="ctr"/>
          <a:lstStyle/>
          <a:p>
            <a:r>
              <a:rPr lang="nn-NO"/>
              <a:t>Klikk for å redigere tittelstil</a:t>
            </a:r>
            <a:endParaRPr lang="en-US" dirty="0"/>
          </a:p>
        </p:txBody>
      </p:sp>
      <p:sp>
        <p:nvSpPr>
          <p:cNvPr id="3" name="Vertical Text Placeholder 2"/>
          <p:cNvSpPr>
            <a:spLocks noGrp="1"/>
          </p:cNvSpPr>
          <p:nvPr>
            <p:ph type="body" orient="vert" idx="1"/>
          </p:nvPr>
        </p:nvSpPr>
        <p:spPr>
          <a:xfrm>
            <a:off x="457199" y="880534"/>
            <a:ext cx="3896270" cy="7585429"/>
          </a:xfrm>
        </p:spPr>
        <p:txBody>
          <a:bodyPr vert="eaVert"/>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412163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384" y="2429341"/>
            <a:ext cx="2900363" cy="1192676"/>
          </a:xfrm>
        </p:spPr>
        <p:txBody>
          <a:bodyPr anchor="b">
            <a:normAutofit/>
          </a:bodyPr>
          <a:lstStyle>
            <a:lvl1pPr marL="0" indent="0">
              <a:spcBef>
                <a:spcPts val="0"/>
              </a:spcBef>
              <a:buNone/>
              <a:defRPr sz="2817" b="1"/>
            </a:lvl1pPr>
            <a:lvl2pPr marL="536558" indent="0">
              <a:buNone/>
              <a:defRPr sz="2347" b="1"/>
            </a:lvl2pPr>
            <a:lvl3pPr marL="1073117" indent="0">
              <a:buNone/>
              <a:defRPr sz="2113" b="1"/>
            </a:lvl3pPr>
            <a:lvl4pPr marL="1609675" indent="0">
              <a:buNone/>
              <a:defRPr sz="1878" b="1"/>
            </a:lvl4pPr>
            <a:lvl5pPr marL="2146234" indent="0">
              <a:buNone/>
              <a:defRPr sz="1878" b="1"/>
            </a:lvl5pPr>
            <a:lvl6pPr marL="2682792" indent="0">
              <a:buNone/>
              <a:defRPr sz="1878" b="1"/>
            </a:lvl6pPr>
            <a:lvl7pPr marL="3219351" indent="0">
              <a:buNone/>
              <a:defRPr sz="1878" b="1"/>
            </a:lvl7pPr>
            <a:lvl8pPr marL="3755909" indent="0">
              <a:buNone/>
              <a:defRPr sz="1878" b="1"/>
            </a:lvl8pPr>
            <a:lvl9pPr marL="4292468" indent="0">
              <a:buNone/>
              <a:defRPr sz="1878" b="1"/>
            </a:lvl9pPr>
          </a:lstStyle>
          <a:p>
            <a:pPr lvl="0"/>
            <a:r>
              <a:rPr lang="nb-NO"/>
              <a:t>Klikk for å redigere tekststiler i malen</a:t>
            </a:r>
          </a:p>
        </p:txBody>
      </p:sp>
      <p:sp>
        <p:nvSpPr>
          <p:cNvPr id="4" name="Content Placeholder 3"/>
          <p:cNvSpPr>
            <a:spLocks noGrp="1"/>
          </p:cNvSpPr>
          <p:nvPr>
            <p:ph sz="half" idx="2"/>
          </p:nvPr>
        </p:nvSpPr>
        <p:spPr>
          <a:xfrm>
            <a:off x="475384" y="3622019"/>
            <a:ext cx="2900363" cy="53163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3471863" y="2429340"/>
            <a:ext cx="2914651" cy="1192675"/>
          </a:xfrm>
        </p:spPr>
        <p:txBody>
          <a:bodyPr anchor="b"/>
          <a:lstStyle>
            <a:lvl1pPr marL="0" indent="0">
              <a:spcBef>
                <a:spcPts val="0"/>
              </a:spcBef>
              <a:buNone/>
              <a:defRPr sz="2817" b="1"/>
            </a:lvl1pPr>
            <a:lvl2pPr marL="536558" indent="0">
              <a:buNone/>
              <a:defRPr sz="2347" b="1"/>
            </a:lvl2pPr>
            <a:lvl3pPr marL="1073117" indent="0">
              <a:buNone/>
              <a:defRPr sz="2113" b="1"/>
            </a:lvl3pPr>
            <a:lvl4pPr marL="1609675" indent="0">
              <a:buNone/>
              <a:defRPr sz="1878" b="1"/>
            </a:lvl4pPr>
            <a:lvl5pPr marL="2146234" indent="0">
              <a:buNone/>
              <a:defRPr sz="1878" b="1"/>
            </a:lvl5pPr>
            <a:lvl6pPr marL="2682792" indent="0">
              <a:buNone/>
              <a:defRPr sz="1878" b="1"/>
            </a:lvl6pPr>
            <a:lvl7pPr marL="3219351" indent="0">
              <a:buNone/>
              <a:defRPr sz="1878" b="1"/>
            </a:lvl7pPr>
            <a:lvl8pPr marL="3755909" indent="0">
              <a:buNone/>
              <a:defRPr sz="1878" b="1"/>
            </a:lvl8pPr>
            <a:lvl9pPr marL="4292468" indent="0">
              <a:buNone/>
              <a:defRPr sz="1878" b="1"/>
            </a:lvl9pPr>
          </a:lstStyle>
          <a:p>
            <a:pPr lvl="0"/>
            <a:r>
              <a:rPr lang="nb-NO"/>
              <a:t>Klikk for å redigere tekststiler i malen</a:t>
            </a:r>
          </a:p>
        </p:txBody>
      </p:sp>
      <p:sp>
        <p:nvSpPr>
          <p:cNvPr id="6" name="Content Placeholder 5"/>
          <p:cNvSpPr>
            <a:spLocks noGrp="1"/>
          </p:cNvSpPr>
          <p:nvPr>
            <p:ph sz="quarter" idx="4"/>
          </p:nvPr>
        </p:nvSpPr>
        <p:spPr>
          <a:xfrm>
            <a:off x="3471863" y="3622019"/>
            <a:ext cx="2914651" cy="53163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28543BDC-0553-40FA-A4DB-EDAAA606CFF6}"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AD569-83DD-4E5B-AF97-63825DE45633}" type="slidenum">
              <a:rPr lang="en-US" smtClean="0"/>
              <a:t>‹nr.›</a:t>
            </a:fld>
            <a:endParaRPr lang="en-US"/>
          </a:p>
        </p:txBody>
      </p:sp>
      <p:sp>
        <p:nvSpPr>
          <p:cNvPr id="10" name="Title 9"/>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60348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73500"/>
            <a:ext cx="5915025" cy="4118412"/>
          </a:xfrm>
        </p:spPr>
        <p:txBody>
          <a:bodyPr anchor="b">
            <a:normAutofit/>
          </a:bodyPr>
          <a:lstStyle>
            <a:lvl1pPr>
              <a:defRPr sz="7041" b="0"/>
            </a:lvl1pPr>
          </a:lstStyle>
          <a:p>
            <a:r>
              <a:rPr lang="nb-NO"/>
              <a:t>Klikk for å redigere tittelstil</a:t>
            </a:r>
            <a:endParaRPr lang="en-US" dirty="0"/>
          </a:p>
        </p:txBody>
      </p:sp>
      <p:sp>
        <p:nvSpPr>
          <p:cNvPr id="3" name="Text Placeholder 2"/>
          <p:cNvSpPr>
            <a:spLocks noGrp="1"/>
          </p:cNvSpPr>
          <p:nvPr>
            <p:ph type="body" idx="1"/>
          </p:nvPr>
        </p:nvSpPr>
        <p:spPr>
          <a:xfrm>
            <a:off x="467916" y="6576028"/>
            <a:ext cx="5915025" cy="2166937"/>
          </a:xfrm>
        </p:spPr>
        <p:txBody>
          <a:bodyPr anchor="t">
            <a:normAutofit/>
          </a:bodyPr>
          <a:lstStyle>
            <a:lvl1pPr marL="0" indent="0">
              <a:buNone/>
              <a:defRPr sz="2817">
                <a:solidFill>
                  <a:schemeClr val="tx1">
                    <a:lumMod val="75000"/>
                    <a:lumOff val="25000"/>
                  </a:schemeClr>
                </a:solidFill>
              </a:defRPr>
            </a:lvl1pPr>
            <a:lvl2pPr marL="536558" indent="0">
              <a:buNone/>
              <a:defRPr sz="2113">
                <a:solidFill>
                  <a:schemeClr val="tx1">
                    <a:tint val="75000"/>
                  </a:schemeClr>
                </a:solidFill>
              </a:defRPr>
            </a:lvl2pPr>
            <a:lvl3pPr marL="1073117" indent="0">
              <a:buNone/>
              <a:defRPr sz="1878">
                <a:solidFill>
                  <a:schemeClr val="tx1">
                    <a:tint val="75000"/>
                  </a:schemeClr>
                </a:solidFill>
              </a:defRPr>
            </a:lvl3pPr>
            <a:lvl4pPr marL="1609675" indent="0">
              <a:buNone/>
              <a:defRPr sz="1644">
                <a:solidFill>
                  <a:schemeClr val="tx1">
                    <a:tint val="75000"/>
                  </a:schemeClr>
                </a:solidFill>
              </a:defRPr>
            </a:lvl4pPr>
            <a:lvl5pPr marL="2146234" indent="0">
              <a:buNone/>
              <a:defRPr sz="1644">
                <a:solidFill>
                  <a:schemeClr val="tx1">
                    <a:tint val="75000"/>
                  </a:schemeClr>
                </a:solidFill>
              </a:defRPr>
            </a:lvl5pPr>
            <a:lvl6pPr marL="2682792" indent="0">
              <a:buNone/>
              <a:defRPr sz="1644">
                <a:solidFill>
                  <a:schemeClr val="tx1">
                    <a:tint val="75000"/>
                  </a:schemeClr>
                </a:solidFill>
              </a:defRPr>
            </a:lvl6pPr>
            <a:lvl7pPr marL="3219351" indent="0">
              <a:buNone/>
              <a:defRPr sz="1644">
                <a:solidFill>
                  <a:schemeClr val="tx1">
                    <a:tint val="75000"/>
                  </a:schemeClr>
                </a:solidFill>
              </a:defRPr>
            </a:lvl7pPr>
            <a:lvl8pPr marL="3755909" indent="0">
              <a:buNone/>
              <a:defRPr sz="1644">
                <a:solidFill>
                  <a:schemeClr val="tx1">
                    <a:tint val="75000"/>
                  </a:schemeClr>
                </a:solidFill>
              </a:defRPr>
            </a:lvl8pPr>
            <a:lvl9pPr marL="4292468" indent="0">
              <a:buNone/>
              <a:defRPr sz="1644">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8543BDC-0553-40FA-A4DB-EDAAA606CFF6}"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424582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475384" y="2641602"/>
            <a:ext cx="2914650" cy="628526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3471863" y="2641602"/>
            <a:ext cx="2914650" cy="628526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31938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384" y="2429341"/>
            <a:ext cx="2900363" cy="1192676"/>
          </a:xfrm>
        </p:spPr>
        <p:txBody>
          <a:bodyPr anchor="b">
            <a:normAutofit/>
          </a:bodyPr>
          <a:lstStyle>
            <a:lvl1pPr marL="0" indent="0">
              <a:spcBef>
                <a:spcPts val="0"/>
              </a:spcBef>
              <a:buNone/>
              <a:defRPr sz="2817" b="1"/>
            </a:lvl1pPr>
            <a:lvl2pPr marL="536558" indent="0">
              <a:buNone/>
              <a:defRPr sz="2347" b="1"/>
            </a:lvl2pPr>
            <a:lvl3pPr marL="1073117" indent="0">
              <a:buNone/>
              <a:defRPr sz="2113" b="1"/>
            </a:lvl3pPr>
            <a:lvl4pPr marL="1609675" indent="0">
              <a:buNone/>
              <a:defRPr sz="1878" b="1"/>
            </a:lvl4pPr>
            <a:lvl5pPr marL="2146234" indent="0">
              <a:buNone/>
              <a:defRPr sz="1878" b="1"/>
            </a:lvl5pPr>
            <a:lvl6pPr marL="2682792" indent="0">
              <a:buNone/>
              <a:defRPr sz="1878" b="1"/>
            </a:lvl6pPr>
            <a:lvl7pPr marL="3219351" indent="0">
              <a:buNone/>
              <a:defRPr sz="1878" b="1"/>
            </a:lvl7pPr>
            <a:lvl8pPr marL="3755909" indent="0">
              <a:buNone/>
              <a:defRPr sz="1878" b="1"/>
            </a:lvl8pPr>
            <a:lvl9pPr marL="4292468" indent="0">
              <a:buNone/>
              <a:defRPr sz="1878" b="1"/>
            </a:lvl9pPr>
          </a:lstStyle>
          <a:p>
            <a:pPr lvl="0"/>
            <a:r>
              <a:rPr lang="nb-NO"/>
              <a:t>Klikk for å redigere tekststiler i malen</a:t>
            </a:r>
          </a:p>
        </p:txBody>
      </p:sp>
      <p:sp>
        <p:nvSpPr>
          <p:cNvPr id="4" name="Content Placeholder 3"/>
          <p:cNvSpPr>
            <a:spLocks noGrp="1"/>
          </p:cNvSpPr>
          <p:nvPr>
            <p:ph sz="half" idx="2"/>
          </p:nvPr>
        </p:nvSpPr>
        <p:spPr>
          <a:xfrm>
            <a:off x="475384" y="3622019"/>
            <a:ext cx="2900363" cy="53163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3471863" y="2429340"/>
            <a:ext cx="2914651" cy="1192675"/>
          </a:xfrm>
        </p:spPr>
        <p:txBody>
          <a:bodyPr anchor="b"/>
          <a:lstStyle>
            <a:lvl1pPr marL="0" indent="0">
              <a:spcBef>
                <a:spcPts val="0"/>
              </a:spcBef>
              <a:buNone/>
              <a:defRPr sz="2817" b="1"/>
            </a:lvl1pPr>
            <a:lvl2pPr marL="536558" indent="0">
              <a:buNone/>
              <a:defRPr sz="2347" b="1"/>
            </a:lvl2pPr>
            <a:lvl3pPr marL="1073117" indent="0">
              <a:buNone/>
              <a:defRPr sz="2113" b="1"/>
            </a:lvl3pPr>
            <a:lvl4pPr marL="1609675" indent="0">
              <a:buNone/>
              <a:defRPr sz="1878" b="1"/>
            </a:lvl4pPr>
            <a:lvl5pPr marL="2146234" indent="0">
              <a:buNone/>
              <a:defRPr sz="1878" b="1"/>
            </a:lvl5pPr>
            <a:lvl6pPr marL="2682792" indent="0">
              <a:buNone/>
              <a:defRPr sz="1878" b="1"/>
            </a:lvl6pPr>
            <a:lvl7pPr marL="3219351" indent="0">
              <a:buNone/>
              <a:defRPr sz="1878" b="1"/>
            </a:lvl7pPr>
            <a:lvl8pPr marL="3755909" indent="0">
              <a:buNone/>
              <a:defRPr sz="1878" b="1"/>
            </a:lvl8pPr>
            <a:lvl9pPr marL="4292468" indent="0">
              <a:buNone/>
              <a:defRPr sz="1878" b="1"/>
            </a:lvl9pPr>
          </a:lstStyle>
          <a:p>
            <a:pPr lvl="0"/>
            <a:r>
              <a:rPr lang="nb-NO"/>
              <a:t>Klikk for å redigere tekststiler i malen</a:t>
            </a:r>
          </a:p>
        </p:txBody>
      </p:sp>
      <p:sp>
        <p:nvSpPr>
          <p:cNvPr id="6" name="Content Placeholder 5"/>
          <p:cNvSpPr>
            <a:spLocks noGrp="1"/>
          </p:cNvSpPr>
          <p:nvPr>
            <p:ph sz="quarter" idx="4"/>
          </p:nvPr>
        </p:nvSpPr>
        <p:spPr>
          <a:xfrm>
            <a:off x="3471863" y="3622019"/>
            <a:ext cx="2914651" cy="53163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28543BDC-0553-40FA-A4DB-EDAAA606CFF6}"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AD569-83DD-4E5B-AF97-63825DE45633}" type="slidenum">
              <a:rPr lang="en-US" smtClean="0"/>
              <a:t>‹nr.›</a:t>
            </a:fld>
            <a:endParaRPr lang="en-US"/>
          </a:p>
        </p:txBody>
      </p:sp>
      <p:sp>
        <p:nvSpPr>
          <p:cNvPr id="10" name="Title 9"/>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307264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543BDC-0553-40FA-A4DB-EDAAA606CFF6}"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AD569-83DD-4E5B-AF97-63825DE45633}" type="slidenum">
              <a:rPr lang="en-US" smtClean="0"/>
              <a:t>‹nr.›</a:t>
            </a:fld>
            <a:endParaRPr lang="en-US"/>
          </a:p>
        </p:txBody>
      </p:sp>
      <p:sp>
        <p:nvSpPr>
          <p:cNvPr id="6" name="Title 5"/>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135374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43BDC-0553-40FA-A4DB-EDAAA606CFF6}"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9742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3202" y="660402"/>
            <a:ext cx="2211705" cy="2311396"/>
          </a:xfrm>
        </p:spPr>
        <p:txBody>
          <a:bodyPr anchor="b">
            <a:normAutofit/>
          </a:bodyPr>
          <a:lstStyle>
            <a:lvl1pPr>
              <a:defRPr sz="3755" b="0"/>
            </a:lvl1pPr>
          </a:lstStyle>
          <a:p>
            <a:r>
              <a:rPr lang="nb-NO"/>
              <a:t>Klikk for å redigere tittelstil</a:t>
            </a:r>
            <a:endParaRPr lang="en-US" dirty="0"/>
          </a:p>
        </p:txBody>
      </p:sp>
      <p:sp>
        <p:nvSpPr>
          <p:cNvPr id="3" name="Content Placeholder 2"/>
          <p:cNvSpPr>
            <a:spLocks noGrp="1"/>
          </p:cNvSpPr>
          <p:nvPr>
            <p:ph idx="1"/>
          </p:nvPr>
        </p:nvSpPr>
        <p:spPr>
          <a:xfrm>
            <a:off x="2914650" y="1430867"/>
            <a:ext cx="3471863" cy="7044267"/>
          </a:xfrm>
        </p:spPr>
        <p:txBody>
          <a:bodyPr/>
          <a:lstStyle>
            <a:lvl1pPr>
              <a:defRPr sz="3755"/>
            </a:lvl1pPr>
            <a:lvl2pPr>
              <a:defRPr sz="3286"/>
            </a:lvl2pPr>
            <a:lvl3pPr>
              <a:defRPr sz="2817"/>
            </a:lvl3pPr>
            <a:lvl4pPr>
              <a:defRPr sz="2347"/>
            </a:lvl4pPr>
            <a:lvl5pPr>
              <a:defRPr sz="2347"/>
            </a:lvl5pPr>
            <a:lvl6pPr>
              <a:defRPr sz="2347"/>
            </a:lvl6pPr>
            <a:lvl7pPr>
              <a:defRPr sz="2347"/>
            </a:lvl7pPr>
            <a:lvl8pPr>
              <a:defRPr sz="2347"/>
            </a:lvl8pPr>
            <a:lvl9pPr>
              <a:defRPr sz="234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473202" y="2971799"/>
            <a:ext cx="2211705" cy="5503335"/>
          </a:xfrm>
        </p:spPr>
        <p:txBody>
          <a:bodyPr>
            <a:normAutofit/>
          </a:bodyPr>
          <a:lstStyle>
            <a:lvl1pPr marL="0" indent="0">
              <a:lnSpc>
                <a:spcPct val="90000"/>
              </a:lnSpc>
              <a:buNone/>
              <a:defRPr sz="1878"/>
            </a:lvl1pPr>
            <a:lvl2pPr marL="536558" indent="0">
              <a:buNone/>
              <a:defRPr sz="1408"/>
            </a:lvl2pPr>
            <a:lvl3pPr marL="1073117" indent="0">
              <a:buNone/>
              <a:defRPr sz="1174"/>
            </a:lvl3pPr>
            <a:lvl4pPr marL="1609675" indent="0">
              <a:buNone/>
              <a:defRPr sz="1056"/>
            </a:lvl4pPr>
            <a:lvl5pPr marL="2146234" indent="0">
              <a:buNone/>
              <a:defRPr sz="1056"/>
            </a:lvl5pPr>
            <a:lvl6pPr marL="2682792" indent="0">
              <a:buNone/>
              <a:defRPr sz="1056"/>
            </a:lvl6pPr>
            <a:lvl7pPr marL="3219351" indent="0">
              <a:buNone/>
              <a:defRPr sz="1056"/>
            </a:lvl7pPr>
            <a:lvl8pPr marL="3755909" indent="0">
              <a:buNone/>
              <a:defRPr sz="1056"/>
            </a:lvl8pPr>
            <a:lvl9pPr marL="4292468" indent="0">
              <a:buNone/>
              <a:defRPr sz="1056"/>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33485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3202" y="660400"/>
            <a:ext cx="2211705" cy="2311400"/>
          </a:xfrm>
        </p:spPr>
        <p:txBody>
          <a:bodyPr anchor="b">
            <a:normAutofit/>
          </a:bodyPr>
          <a:lstStyle>
            <a:lvl1pPr>
              <a:defRPr sz="3755" b="0"/>
            </a:lvl1pPr>
          </a:lstStyle>
          <a:p>
            <a:r>
              <a:rPr lang="nb-NO"/>
              <a:t>Klikk for å redigere tittelstil</a:t>
            </a:r>
            <a:endParaRPr lang="en-US" dirty="0"/>
          </a:p>
        </p:txBody>
      </p:sp>
      <p:sp>
        <p:nvSpPr>
          <p:cNvPr id="3" name="Picture Placeholder 2"/>
          <p:cNvSpPr>
            <a:spLocks noGrp="1"/>
          </p:cNvSpPr>
          <p:nvPr>
            <p:ph type="pic" idx="1"/>
          </p:nvPr>
        </p:nvSpPr>
        <p:spPr>
          <a:xfrm>
            <a:off x="2914650" y="1430867"/>
            <a:ext cx="3471863" cy="7044267"/>
          </a:xfrm>
        </p:spPr>
        <p:txBody>
          <a:bodyPr/>
          <a:lstStyle>
            <a:lvl1pPr marL="0" indent="0">
              <a:buNone/>
              <a:defRPr sz="3755"/>
            </a:lvl1pPr>
            <a:lvl2pPr marL="536558" indent="0">
              <a:buNone/>
              <a:defRPr sz="3286"/>
            </a:lvl2pPr>
            <a:lvl3pPr marL="1073117" indent="0">
              <a:buNone/>
              <a:defRPr sz="2817"/>
            </a:lvl3pPr>
            <a:lvl4pPr marL="1609675" indent="0">
              <a:buNone/>
              <a:defRPr sz="2347"/>
            </a:lvl4pPr>
            <a:lvl5pPr marL="2146234" indent="0">
              <a:buNone/>
              <a:defRPr sz="2347"/>
            </a:lvl5pPr>
            <a:lvl6pPr marL="2682792" indent="0">
              <a:buNone/>
              <a:defRPr sz="2347"/>
            </a:lvl6pPr>
            <a:lvl7pPr marL="3219351" indent="0">
              <a:buNone/>
              <a:defRPr sz="2347"/>
            </a:lvl7pPr>
            <a:lvl8pPr marL="3755909" indent="0">
              <a:buNone/>
              <a:defRPr sz="2347"/>
            </a:lvl8pPr>
            <a:lvl9pPr marL="4292468" indent="0">
              <a:buNone/>
              <a:defRPr sz="2347"/>
            </a:lvl9pPr>
          </a:lstStyle>
          <a:p>
            <a:r>
              <a:rPr lang="nb-NO"/>
              <a:t>Klikk ikonet for å legge til et bilde</a:t>
            </a:r>
            <a:endParaRPr lang="en-US" dirty="0"/>
          </a:p>
        </p:txBody>
      </p:sp>
      <p:sp>
        <p:nvSpPr>
          <p:cNvPr id="4" name="Text Placeholder 3"/>
          <p:cNvSpPr>
            <a:spLocks noGrp="1"/>
          </p:cNvSpPr>
          <p:nvPr>
            <p:ph type="body" sz="half" idx="2"/>
          </p:nvPr>
        </p:nvSpPr>
        <p:spPr>
          <a:xfrm>
            <a:off x="473202" y="2971800"/>
            <a:ext cx="2211705" cy="5503333"/>
          </a:xfrm>
        </p:spPr>
        <p:txBody>
          <a:bodyPr>
            <a:normAutofit/>
          </a:bodyPr>
          <a:lstStyle>
            <a:lvl1pPr marL="0" indent="0">
              <a:lnSpc>
                <a:spcPct val="90000"/>
              </a:lnSpc>
              <a:buNone/>
              <a:defRPr sz="1878"/>
            </a:lvl1pPr>
            <a:lvl2pPr marL="536558" indent="0">
              <a:buNone/>
              <a:defRPr sz="1408"/>
            </a:lvl2pPr>
            <a:lvl3pPr marL="1073117" indent="0">
              <a:buNone/>
              <a:defRPr sz="1174"/>
            </a:lvl3pPr>
            <a:lvl4pPr marL="1609675" indent="0">
              <a:buNone/>
              <a:defRPr sz="1056"/>
            </a:lvl4pPr>
            <a:lvl5pPr marL="2146234" indent="0">
              <a:buNone/>
              <a:defRPr sz="1056"/>
            </a:lvl5pPr>
            <a:lvl6pPr marL="2682792" indent="0">
              <a:buNone/>
              <a:defRPr sz="1056"/>
            </a:lvl6pPr>
            <a:lvl7pPr marL="3219351" indent="0">
              <a:buNone/>
              <a:defRPr sz="1056"/>
            </a:lvl7pPr>
            <a:lvl8pPr marL="3755909" indent="0">
              <a:buNone/>
              <a:defRPr sz="1056"/>
            </a:lvl8pPr>
            <a:lvl9pPr marL="4292468" indent="0">
              <a:buNone/>
              <a:defRPr sz="1056"/>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8543BDC-0553-40FA-A4DB-EDAAA606CFF6}"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D569-83DD-4E5B-AF97-63825DE45633}" type="slidenum">
              <a:rPr lang="en-US" smtClean="0"/>
              <a:t>‹nr.›</a:t>
            </a:fld>
            <a:endParaRPr lang="en-US"/>
          </a:p>
        </p:txBody>
      </p:sp>
    </p:spTree>
    <p:extLst>
      <p:ext uri="{BB962C8B-B14F-4D97-AF65-F5344CB8AC3E}">
        <p14:creationId xmlns:p14="http://schemas.microsoft.com/office/powerpoint/2010/main" val="141667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
              <a:srgbClr val="CCFF99"/>
            </a:gs>
            <a:gs pos="61000">
              <a:srgbClr val="AAD18F"/>
            </a:gs>
            <a:gs pos="100000">
              <a:srgbClr val="478C4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385" y="528320"/>
            <a:ext cx="5915025" cy="1914701"/>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475385" y="2641602"/>
            <a:ext cx="5915025" cy="628526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1291">
                <a:solidFill>
                  <a:schemeClr val="tx1">
                    <a:lumMod val="65000"/>
                    <a:lumOff val="35000"/>
                  </a:schemeClr>
                </a:solidFill>
              </a:defRPr>
            </a:lvl1pPr>
          </a:lstStyle>
          <a:p>
            <a:fld id="{28543BDC-0553-40FA-A4DB-EDAAA606CFF6}" type="datetimeFigureOut">
              <a:rPr lang="en-US" smtClean="0"/>
              <a:t>11/23/2022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1291">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4847359" y="9181397"/>
            <a:ext cx="1543050" cy="527403"/>
          </a:xfrm>
          <a:prstGeom prst="rect">
            <a:avLst/>
          </a:prstGeom>
        </p:spPr>
        <p:txBody>
          <a:bodyPr vert="horz" lIns="91440" tIns="45720" rIns="91440" bIns="45720" rtlCol="0" anchor="ctr"/>
          <a:lstStyle>
            <a:lvl1pPr algn="r">
              <a:defRPr sz="1291">
                <a:solidFill>
                  <a:schemeClr val="tx1">
                    <a:tint val="75000"/>
                  </a:schemeClr>
                </a:solidFill>
              </a:defRPr>
            </a:lvl1pPr>
          </a:lstStyle>
          <a:p>
            <a:fld id="{BE9AD569-83DD-4E5B-AF97-63825DE45633}" type="slidenum">
              <a:rPr lang="en-US" smtClean="0"/>
              <a:t>‹nr.›</a:t>
            </a:fld>
            <a:endParaRPr lang="en-US"/>
          </a:p>
        </p:txBody>
      </p:sp>
    </p:spTree>
    <p:extLst>
      <p:ext uri="{BB962C8B-B14F-4D97-AF65-F5344CB8AC3E}">
        <p14:creationId xmlns:p14="http://schemas.microsoft.com/office/powerpoint/2010/main" val="3204591570"/>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Wingdings 2" pitchFamily="18" charset="2"/>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Wingdings 2" pitchFamily="18" charset="2"/>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Wingdings 2" pitchFamily="18" charset="2"/>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Wingdings 2" pitchFamily="18" charset="2"/>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Wingdings 2" pitchFamily="18" charset="2"/>
        <a:buChar char=""/>
        <a:defRPr sz="2113" kern="1200">
          <a:solidFill>
            <a:schemeClr val="tx1"/>
          </a:solidFill>
          <a:latin typeface="+mn-lt"/>
          <a:ea typeface="+mn-ea"/>
          <a:cs typeface="+mn-cs"/>
        </a:defRPr>
      </a:lvl5pPr>
      <a:lvl6pPr marL="2951072" indent="-268280" algn="l" defTabSz="1073117" rtl="0" eaLnBrk="1" latinLnBrk="0" hangingPunct="1">
        <a:spcBef>
          <a:spcPct val="20000"/>
        </a:spcBef>
        <a:buFont typeface="Wingdings 2" pitchFamily="18" charset="2"/>
        <a:buChar char=""/>
        <a:defRPr sz="2113" kern="1200">
          <a:solidFill>
            <a:schemeClr val="tx1"/>
          </a:solidFill>
          <a:latin typeface="+mn-lt"/>
          <a:ea typeface="+mn-ea"/>
          <a:cs typeface="+mn-cs"/>
        </a:defRPr>
      </a:lvl6pPr>
      <a:lvl7pPr marL="3487631" indent="-268280" algn="l" defTabSz="1073117" rtl="0" eaLnBrk="1" latinLnBrk="0" hangingPunct="1">
        <a:spcBef>
          <a:spcPct val="20000"/>
        </a:spcBef>
        <a:buFont typeface="Wingdings 2" pitchFamily="18" charset="2"/>
        <a:buChar char=""/>
        <a:defRPr sz="2113" kern="1200">
          <a:solidFill>
            <a:schemeClr val="tx1"/>
          </a:solidFill>
          <a:latin typeface="+mn-lt"/>
          <a:ea typeface="+mn-ea"/>
          <a:cs typeface="+mn-cs"/>
        </a:defRPr>
      </a:lvl7pPr>
      <a:lvl8pPr marL="4024189" indent="-268280" algn="l" defTabSz="1073117" rtl="0" eaLnBrk="1" latinLnBrk="0" hangingPunct="1">
        <a:spcBef>
          <a:spcPct val="20000"/>
        </a:spcBef>
        <a:buFont typeface="Wingdings 2" pitchFamily="18" charset="2"/>
        <a:buChar char=""/>
        <a:defRPr sz="2113" kern="1200">
          <a:solidFill>
            <a:schemeClr val="tx1"/>
          </a:solidFill>
          <a:latin typeface="+mn-lt"/>
          <a:ea typeface="+mn-ea"/>
          <a:cs typeface="+mn-cs"/>
        </a:defRPr>
      </a:lvl8pPr>
      <a:lvl9pPr marL="4560748" indent="-268280" algn="l" defTabSz="1073117" rtl="0" eaLnBrk="1" latinLnBrk="0" hangingPunct="1">
        <a:spcBef>
          <a:spcPct val="20000"/>
        </a:spcBef>
        <a:buFont typeface="Wingdings 2" pitchFamily="18" charset="2"/>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1"/>
            <a:ext cx="6877354" cy="9930462"/>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533"/>
            <a:ext cx="4760785" cy="1907822"/>
          </a:xfrm>
          <a:prstGeom prst="rect">
            <a:avLst/>
          </a:prstGeom>
        </p:spPr>
        <p:txBody>
          <a:bodyPr vert="horz" lIns="91440" tIns="45720" rIns="91440" bIns="45720" rtlCol="0" anchor="t">
            <a:normAutofit/>
          </a:bodyPr>
          <a:lstStyle/>
          <a:p>
            <a:r>
              <a:rPr lang="nn-NO"/>
              <a:t>Klikk for å redigere tittelstil</a:t>
            </a:r>
            <a:endParaRPr lang="en-US" dirty="0"/>
          </a:p>
        </p:txBody>
      </p:sp>
      <p:sp>
        <p:nvSpPr>
          <p:cNvPr id="3" name="Text Placeholder 2"/>
          <p:cNvSpPr>
            <a:spLocks noGrp="1"/>
          </p:cNvSpPr>
          <p:nvPr>
            <p:ph type="body" idx="1"/>
          </p:nvPr>
        </p:nvSpPr>
        <p:spPr>
          <a:xfrm>
            <a:off x="457199" y="3120853"/>
            <a:ext cx="4760786" cy="5605561"/>
          </a:xfrm>
          <a:prstGeom prst="rect">
            <a:avLst/>
          </a:prstGeom>
        </p:spPr>
        <p:txBody>
          <a:bodyPr vert="horz" lIns="91440" tIns="45720" rIns="91440" bIns="45720" rtlCol="0">
            <a:normAutofit/>
          </a:body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Date Placeholder 3"/>
          <p:cNvSpPr>
            <a:spLocks noGrp="1"/>
          </p:cNvSpPr>
          <p:nvPr>
            <p:ph type="dt" sz="half" idx="2"/>
          </p:nvPr>
        </p:nvSpPr>
        <p:spPr>
          <a:xfrm>
            <a:off x="4053944" y="8726414"/>
            <a:ext cx="513099"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28543BDC-0553-40FA-A4DB-EDAAA606CFF6}" type="datetimeFigureOut">
              <a:rPr lang="en-US" smtClean="0"/>
              <a:t>11/23/2022</a:t>
            </a:fld>
            <a:endParaRPr lang="en-US"/>
          </a:p>
        </p:txBody>
      </p:sp>
      <p:sp>
        <p:nvSpPr>
          <p:cNvPr id="5" name="Footer Placeholder 4"/>
          <p:cNvSpPr>
            <a:spLocks noGrp="1"/>
          </p:cNvSpPr>
          <p:nvPr>
            <p:ph type="ftr" sz="quarter" idx="3"/>
          </p:nvPr>
        </p:nvSpPr>
        <p:spPr>
          <a:xfrm>
            <a:off x="457200" y="8726414"/>
            <a:ext cx="3467230" cy="52740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3507" y="8726414"/>
            <a:ext cx="384479" cy="527403"/>
          </a:xfrm>
          <a:prstGeom prst="rect">
            <a:avLst/>
          </a:prstGeom>
        </p:spPr>
        <p:txBody>
          <a:bodyPr vert="horz" lIns="91440" tIns="45720" rIns="91440" bIns="45720" rtlCol="0" anchor="ctr"/>
          <a:lstStyle>
            <a:lvl1pPr algn="r">
              <a:defRPr sz="675">
                <a:solidFill>
                  <a:schemeClr val="accent1"/>
                </a:solidFill>
              </a:defRPr>
            </a:lvl1pPr>
          </a:lstStyle>
          <a:p>
            <a:fld id="{BE9AD569-83DD-4E5B-AF97-63825DE45633}" type="slidenum">
              <a:rPr lang="en-US" smtClean="0"/>
              <a:t>‹nr.›</a:t>
            </a:fld>
            <a:endParaRPr lang="en-US"/>
          </a:p>
        </p:txBody>
      </p:sp>
    </p:spTree>
    <p:extLst>
      <p:ext uri="{BB962C8B-B14F-4D97-AF65-F5344CB8AC3E}">
        <p14:creationId xmlns:p14="http://schemas.microsoft.com/office/powerpoint/2010/main" val="339445802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4042641" y="630112"/>
            <a:ext cx="6421819" cy="4182620"/>
          </a:xfrm>
          <a:prstGeom prst="rect">
            <a:avLst/>
          </a:prstGeom>
        </p:spPr>
        <p:txBody>
          <a:bodyPr wrap="square" rtlCol="0" anchor="t">
            <a:spAutoFit/>
          </a:bodyPr>
          <a:lstStyle/>
          <a:p>
            <a:pPr algn="ctr"/>
            <a:r>
              <a:rPr lang="nb-NO" sz="5200" b="1" dirty="0">
                <a:latin typeface="Candara"/>
              </a:rPr>
              <a:t>ÅRSPLAN </a:t>
            </a:r>
          </a:p>
          <a:p>
            <a:pPr algn="ctr"/>
            <a:endParaRPr lang="nb-NO" sz="5200" b="1" dirty="0">
              <a:latin typeface="Candara"/>
            </a:endParaRPr>
          </a:p>
          <a:p>
            <a:pPr algn="ctr"/>
            <a:r>
              <a:rPr lang="nb-NO" sz="2889" b="1" dirty="0">
                <a:latin typeface="Candara"/>
              </a:rPr>
              <a:t>Jostedal barnehage</a:t>
            </a:r>
          </a:p>
          <a:p>
            <a:pPr algn="ctr"/>
            <a:r>
              <a:rPr lang="nb-NO" sz="2889" b="1" dirty="0">
                <a:latin typeface="Candara"/>
              </a:rPr>
              <a:t>2021 / 2022</a:t>
            </a:r>
          </a:p>
          <a:p>
            <a:pPr algn="ctr"/>
            <a:endParaRPr lang="nb-NO" sz="3467" b="1" dirty="0">
              <a:latin typeface="Candara"/>
            </a:endParaRPr>
          </a:p>
          <a:p>
            <a:pPr algn="ctr"/>
            <a:r>
              <a:rPr lang="nb-NO" sz="3467" b="1" dirty="0">
                <a:latin typeface="Candara"/>
              </a:rPr>
              <a:t>Dette året: </a:t>
            </a:r>
          </a:p>
          <a:p>
            <a:pPr algn="ctr"/>
            <a:r>
              <a:rPr lang="nb-NO" sz="3467" b="1" dirty="0">
                <a:latin typeface="Candara"/>
              </a:rPr>
              <a:t>«Bygda mi»</a:t>
            </a: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244" y="5847957"/>
            <a:ext cx="5281760" cy="3742924"/>
          </a:xfrm>
          <a:prstGeom prst="rect">
            <a:avLst/>
          </a:prstGeom>
        </p:spPr>
      </p:pic>
    </p:spTree>
    <p:extLst>
      <p:ext uri="{BB962C8B-B14F-4D97-AF65-F5344CB8AC3E}">
        <p14:creationId xmlns:p14="http://schemas.microsoft.com/office/powerpoint/2010/main" val="386078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3151468" y="433049"/>
            <a:ext cx="6030135" cy="3068340"/>
          </a:xfrm>
          <a:prstGeom prst="rect">
            <a:avLst/>
          </a:prstGeom>
        </p:spPr>
        <p:txBody>
          <a:bodyPr wrap="square">
            <a:spAutoFit/>
          </a:bodyPr>
          <a:lstStyle/>
          <a:p>
            <a:pPr>
              <a:lnSpc>
                <a:spcPct val="115000"/>
              </a:lnSpc>
              <a:spcAft>
                <a:spcPts val="1444"/>
              </a:spcAft>
            </a:pPr>
            <a:r>
              <a:rPr lang="nn-NO" sz="1444" b="1" dirty="0">
                <a:ea typeface="Calibri" panose="020F0502020204030204" pitchFamily="34" charset="0"/>
                <a:cs typeface="Times New Roman" panose="02020603050405020304" pitchFamily="18" charset="0"/>
              </a:rPr>
              <a:t>Innleiing:</a:t>
            </a:r>
            <a:br>
              <a:rPr lang="nn-NO" sz="1444" b="1" dirty="0">
                <a:ea typeface="Calibri" panose="020F0502020204030204" pitchFamily="34" charset="0"/>
                <a:cs typeface="Times New Roman" panose="02020603050405020304" pitchFamily="18" charset="0"/>
              </a:rPr>
            </a:br>
            <a:r>
              <a:rPr lang="nn-NO" sz="1444" dirty="0">
                <a:ea typeface="Calibri" panose="020F0502020204030204" pitchFamily="34" charset="0"/>
                <a:cs typeface="Times New Roman" panose="02020603050405020304" pitchFamily="18" charset="0"/>
              </a:rPr>
              <a:t>I denne årsplanen finn de informasjon om barnehagen sine satsingar og konkrete tiltak innafor ulike område, og i planen er det teke omsyn til idear og innspel frå foreldre. I tillegg til det som står i dette heftet, ligg det informasjon om faste rutinar som t.d. opningstider, </a:t>
            </a:r>
            <a:r>
              <a:rPr lang="nn-NO" sz="1444" dirty="0" err="1">
                <a:ea typeface="Calibri" panose="020F0502020204030204" pitchFamily="34" charset="0"/>
                <a:cs typeface="Times New Roman" panose="02020603050405020304" pitchFamily="18" charset="0"/>
              </a:rPr>
              <a:t>dagsrytme</a:t>
            </a:r>
            <a:r>
              <a:rPr lang="nn-NO" sz="1444" dirty="0">
                <a:ea typeface="Calibri" panose="020F0502020204030204" pitchFamily="34" charset="0"/>
                <a:cs typeface="Times New Roman" panose="02020603050405020304" pitchFamily="18" charset="0"/>
              </a:rPr>
              <a:t>, tilsette og plan for overgang barnehage-skule på heimesida vår.</a:t>
            </a:r>
          </a:p>
          <a:p>
            <a:pPr>
              <a:lnSpc>
                <a:spcPct val="115000"/>
              </a:lnSpc>
              <a:spcAft>
                <a:spcPts val="1444"/>
              </a:spcAft>
            </a:pPr>
            <a:r>
              <a:rPr lang="nn-NO" sz="1444" b="1" dirty="0">
                <a:ea typeface="Calibri" panose="020F0502020204030204" pitchFamily="34" charset="0"/>
                <a:cs typeface="Times New Roman" panose="02020603050405020304" pitchFamily="18" charset="0"/>
              </a:rPr>
              <a:t>Rammeplanen:</a:t>
            </a:r>
            <a:br>
              <a:rPr lang="nn-NO" sz="1444" b="1" dirty="0">
                <a:ea typeface="Calibri" panose="020F0502020204030204" pitchFamily="34" charset="0"/>
                <a:cs typeface="Times New Roman" panose="02020603050405020304" pitchFamily="18" charset="0"/>
              </a:rPr>
            </a:br>
            <a:r>
              <a:rPr lang="nn-NO" sz="1444" dirty="0">
                <a:ea typeface="Calibri" panose="020F0502020204030204" pitchFamily="34" charset="0"/>
                <a:cs typeface="Times New Roman" panose="02020603050405020304" pitchFamily="18" charset="0"/>
              </a:rPr>
              <a:t>Hausten 2017 kom ny Rammeplan for barnehage som gjeld heile landet. I den nye rammeplanen er det til dømes tydeleggjort at det skal vere </a:t>
            </a:r>
            <a:r>
              <a:rPr lang="nn-NO" sz="1444" i="1" dirty="0">
                <a:ea typeface="Calibri" panose="020F0502020204030204" pitchFamily="34" charset="0"/>
                <a:cs typeface="Times New Roman" panose="02020603050405020304" pitchFamily="18" charset="0"/>
              </a:rPr>
              <a:t>progresjon</a:t>
            </a:r>
            <a:r>
              <a:rPr lang="nn-NO" sz="1444" dirty="0">
                <a:ea typeface="Calibri" panose="020F0502020204030204" pitchFamily="34" charset="0"/>
                <a:cs typeface="Times New Roman" panose="02020603050405020304" pitchFamily="18" charset="0"/>
              </a:rPr>
              <a:t> i utfordringar og aktivitetar etter kvart som borna blir eldre, og det er tydeleggjort krav til personalet sine oppgåver i det pedagogiske arbeidet.</a:t>
            </a:r>
          </a:p>
        </p:txBody>
      </p:sp>
      <p:graphicFrame>
        <p:nvGraphicFramePr>
          <p:cNvPr id="9" name="Tabell 8"/>
          <p:cNvGraphicFramePr>
            <a:graphicFrameLocks noGrp="1"/>
          </p:cNvGraphicFramePr>
          <p:nvPr>
            <p:extLst>
              <p:ext uri="{D42A27DB-BD31-4B8C-83A1-F6EECF244321}">
                <p14:modId xmlns:p14="http://schemas.microsoft.com/office/powerpoint/2010/main" val="1025839074"/>
              </p:ext>
            </p:extLst>
          </p:nvPr>
        </p:nvGraphicFramePr>
        <p:xfrm>
          <a:off x="3855510" y="433049"/>
          <a:ext cx="6548967" cy="5063067"/>
        </p:xfrm>
        <a:graphic>
          <a:graphicData uri="http://schemas.openxmlformats.org/drawingml/2006/table">
            <a:tbl>
              <a:tblPr firstRow="1" firstCol="1" bandRow="1">
                <a:tableStyleId>{93296810-A885-4BE3-A3E7-6D5BEEA58F35}</a:tableStyleId>
              </a:tblPr>
              <a:tblGrid>
                <a:gridCol w="2206473">
                  <a:extLst>
                    <a:ext uri="{9D8B030D-6E8A-4147-A177-3AD203B41FA5}">
                      <a16:colId xmlns:a16="http://schemas.microsoft.com/office/drawing/2014/main" val="1005423911"/>
                    </a:ext>
                  </a:extLst>
                </a:gridCol>
                <a:gridCol w="2171247">
                  <a:extLst>
                    <a:ext uri="{9D8B030D-6E8A-4147-A177-3AD203B41FA5}">
                      <a16:colId xmlns:a16="http://schemas.microsoft.com/office/drawing/2014/main" val="3212013539"/>
                    </a:ext>
                  </a:extLst>
                </a:gridCol>
                <a:gridCol w="2171247">
                  <a:extLst>
                    <a:ext uri="{9D8B030D-6E8A-4147-A177-3AD203B41FA5}">
                      <a16:colId xmlns:a16="http://schemas.microsoft.com/office/drawing/2014/main" val="2938302749"/>
                    </a:ext>
                  </a:extLst>
                </a:gridCol>
              </a:tblGrid>
              <a:tr h="440267">
                <a:tc>
                  <a:txBody>
                    <a:bodyPr/>
                    <a:lstStyle/>
                    <a:p>
                      <a:r>
                        <a:rPr lang="nn-NO" sz="1400" b="1" kern="1200" dirty="0">
                          <a:solidFill>
                            <a:schemeClr val="lt1"/>
                          </a:solidFill>
                          <a:effectLst/>
                          <a:latin typeface="+mn-lt"/>
                          <a:ea typeface="+mn-ea"/>
                          <a:cs typeface="+mn-cs"/>
                        </a:rPr>
                        <a:t>Tekst, språk og kommunikasjon</a:t>
                      </a:r>
                    </a:p>
                  </a:txBody>
                  <a:tcPr marL="15210" marR="15210" marT="0" marB="0">
                    <a:solidFill>
                      <a:srgbClr val="478C40"/>
                    </a:solidFill>
                  </a:tcPr>
                </a:tc>
                <a:tc>
                  <a:txBody>
                    <a:bodyPr/>
                    <a:lstStyle/>
                    <a:p>
                      <a:pPr>
                        <a:lnSpc>
                          <a:spcPct val="115000"/>
                        </a:lnSpc>
                        <a:spcAft>
                          <a:spcPts val="0"/>
                        </a:spcAft>
                      </a:pPr>
                      <a:r>
                        <a:rPr lang="nn-NO" sz="1400" dirty="0">
                          <a:effectLst/>
                        </a:rPr>
                        <a:t>TILTAK</a:t>
                      </a:r>
                      <a:endParaRPr lang="nn-NO" sz="1400" dirty="0">
                        <a:effectLst/>
                        <a:latin typeface="+mn-lt"/>
                        <a:ea typeface="Calibri" panose="020F0502020204030204" pitchFamily="34" charset="0"/>
                        <a:cs typeface="Times New Roman" panose="02020603050405020304" pitchFamily="18" charset="0"/>
                      </a:endParaRPr>
                    </a:p>
                  </a:txBody>
                  <a:tcPr marL="15210" marR="15210" marT="0" marB="0">
                    <a:solidFill>
                      <a:srgbClr val="478C40"/>
                    </a:solidFill>
                  </a:tcPr>
                </a:tc>
                <a:tc>
                  <a:txBody>
                    <a:bodyPr/>
                    <a:lstStyle/>
                    <a:p>
                      <a:pPr>
                        <a:lnSpc>
                          <a:spcPct val="115000"/>
                        </a:lnSpc>
                        <a:spcAft>
                          <a:spcPts val="0"/>
                        </a:spcAft>
                      </a:pPr>
                      <a:r>
                        <a:rPr lang="nb-NO" sz="1400" dirty="0">
                          <a:effectLst/>
                          <a:latin typeface="+mn-lt"/>
                          <a:ea typeface="Calibri" panose="020F0502020204030204" pitchFamily="34" charset="0"/>
                          <a:cs typeface="Times New Roman" panose="02020603050405020304" pitchFamily="18" charset="0"/>
                        </a:rPr>
                        <a:t>ORGANISERING</a:t>
                      </a:r>
                      <a:endParaRPr lang="nn-NO" sz="1400" dirty="0">
                        <a:effectLst/>
                        <a:latin typeface="+mn-lt"/>
                        <a:ea typeface="Calibri" panose="020F0502020204030204" pitchFamily="34" charset="0"/>
                        <a:cs typeface="Times New Roman" panose="02020603050405020304" pitchFamily="18" charset="0"/>
                      </a:endParaRPr>
                    </a:p>
                  </a:txBody>
                  <a:tcPr marL="15210" marR="15210" marT="0" marB="0">
                    <a:solidFill>
                      <a:srgbClr val="478C40"/>
                    </a:solidFill>
                  </a:tcPr>
                </a:tc>
                <a:extLst>
                  <a:ext uri="{0D108BD9-81ED-4DB2-BD59-A6C34878D82A}">
                    <a16:rowId xmlns:a16="http://schemas.microsoft.com/office/drawing/2014/main" val="854359986"/>
                  </a:ext>
                </a:extLst>
              </a:tr>
              <a:tr h="4622800">
                <a:tc>
                  <a:txBody>
                    <a:bodyPr/>
                    <a:lstStyle/>
                    <a:p>
                      <a:pPr>
                        <a:lnSpc>
                          <a:spcPct val="115000"/>
                        </a:lnSpc>
                        <a:spcAft>
                          <a:spcPts val="0"/>
                        </a:spcAft>
                      </a:pPr>
                      <a:r>
                        <a:rPr lang="nn-NO" sz="1400" dirty="0">
                          <a:effectLst/>
                        </a:rPr>
                        <a:t> </a:t>
                      </a:r>
                    </a:p>
                    <a:p>
                      <a:r>
                        <a:rPr lang="nn-NO" sz="1400" b="0" kern="1200" dirty="0">
                          <a:solidFill>
                            <a:schemeClr val="lt1"/>
                          </a:solidFill>
                          <a:effectLst/>
                          <a:latin typeface="+mn-lt"/>
                          <a:ea typeface="+mn-ea"/>
                          <a:cs typeface="+mn-cs"/>
                        </a:rPr>
                        <a:t> </a:t>
                      </a:r>
                    </a:p>
                    <a:p>
                      <a:r>
                        <a:rPr lang="nn-NO" sz="1400" b="0" kern="1200" dirty="0">
                          <a:solidFill>
                            <a:schemeClr val="lt1"/>
                          </a:solidFill>
                          <a:effectLst/>
                          <a:latin typeface="+mn-lt"/>
                          <a:ea typeface="+mn-ea"/>
                          <a:cs typeface="+mn-cs"/>
                        </a:rPr>
                        <a:t>I Rammeplanen står det:</a:t>
                      </a:r>
                    </a:p>
                    <a:p>
                      <a:r>
                        <a:rPr lang="nn-NO" sz="1400" b="0" kern="1200" dirty="0">
                          <a:solidFill>
                            <a:schemeClr val="lt1"/>
                          </a:solidFill>
                          <a:effectLst/>
                          <a:latin typeface="+mn-lt"/>
                          <a:ea typeface="+mn-ea"/>
                          <a:cs typeface="+mn-cs"/>
                        </a:rPr>
                        <a:t>«Barnehagen skal bidra til at barna får utforske og utvikle språkforståinga, språkkompetansen og eit mangfald av kommunikasjonsformer. Barna skal møte ulike språk, språkformer og dialekter gjennom rim, regler, songar, litteratur og tekstar frå notid og fortid</a:t>
                      </a:r>
                      <a:r>
                        <a:rPr lang="nn-NO" sz="1400" b="1" kern="1200" dirty="0">
                          <a:solidFill>
                            <a:schemeClr val="lt1"/>
                          </a:solidFill>
                          <a:effectLst/>
                          <a:latin typeface="+mn-lt"/>
                          <a:ea typeface="+mn-ea"/>
                          <a:cs typeface="+mn-cs"/>
                        </a:rPr>
                        <a:t>.</a:t>
                      </a:r>
                      <a:r>
                        <a:rPr lang="nn-NO" sz="1400" b="0" kern="1200" dirty="0">
                          <a:solidFill>
                            <a:schemeClr val="lt1"/>
                          </a:solidFill>
                          <a:effectLst/>
                          <a:latin typeface="+mn-lt"/>
                          <a:ea typeface="+mn-ea"/>
                          <a:cs typeface="+mn-cs"/>
                        </a:rPr>
                        <a:t>»</a:t>
                      </a:r>
                    </a:p>
                    <a:p>
                      <a:pPr>
                        <a:lnSpc>
                          <a:spcPct val="115000"/>
                        </a:lnSpc>
                        <a:spcAft>
                          <a:spcPts val="0"/>
                        </a:spcAft>
                      </a:pPr>
                      <a:endParaRPr lang="nn-NO" sz="1400" dirty="0">
                        <a:effectLst/>
                      </a:endParaRPr>
                    </a:p>
                    <a:p>
                      <a:pPr>
                        <a:lnSpc>
                          <a:spcPct val="115000"/>
                        </a:lnSpc>
                        <a:spcAft>
                          <a:spcPts val="0"/>
                        </a:spcAft>
                      </a:pPr>
                      <a:r>
                        <a:rPr lang="nn-NO" sz="1400" dirty="0">
                          <a:effectLst/>
                        </a:rPr>
                        <a:t> </a:t>
                      </a:r>
                      <a:endParaRPr lang="nn-NO" sz="1400" dirty="0">
                        <a:effectLst/>
                        <a:latin typeface="+mn-lt"/>
                        <a:ea typeface="Calibri" panose="020F0502020204030204" pitchFamily="34" charset="0"/>
                        <a:cs typeface="Times New Roman" panose="02020603050405020304" pitchFamily="18" charset="0"/>
                      </a:endParaRPr>
                    </a:p>
                  </a:txBody>
                  <a:tcPr marL="15210" marR="15210" marT="0" marB="0">
                    <a:solidFill>
                      <a:srgbClr val="478C40"/>
                    </a:solidFill>
                  </a:tcPr>
                </a:tc>
                <a:tc>
                  <a:txBody>
                    <a:bodyPr/>
                    <a:lstStyle/>
                    <a:p>
                      <a:pPr>
                        <a:lnSpc>
                          <a:spcPct val="115000"/>
                        </a:lnSpc>
                        <a:spcAft>
                          <a:spcPts val="0"/>
                        </a:spcAft>
                      </a:pPr>
                      <a:endParaRPr lang="nn-NO" sz="1400" dirty="0">
                        <a:effectLst/>
                      </a:endParaRPr>
                    </a:p>
                    <a:p>
                      <a:pPr>
                        <a:lnSpc>
                          <a:spcPct val="115000"/>
                        </a:lnSpc>
                        <a:spcAft>
                          <a:spcPts val="0"/>
                        </a:spcAft>
                      </a:pPr>
                      <a:r>
                        <a:rPr lang="nn-NO" sz="1400" dirty="0">
                          <a:effectLst/>
                        </a:rPr>
                        <a:t>Språkarbeid:</a:t>
                      </a:r>
                    </a:p>
                    <a:p>
                      <a:pPr marL="171450" indent="-171450">
                        <a:lnSpc>
                          <a:spcPct val="115000"/>
                        </a:lnSpc>
                        <a:spcAft>
                          <a:spcPts val="0"/>
                        </a:spcAft>
                        <a:buFont typeface="Arial" panose="020B0604020202020204" pitchFamily="34" charset="0"/>
                        <a:buChar char="•"/>
                      </a:pPr>
                      <a:r>
                        <a:rPr lang="nn-NO" sz="1400" dirty="0">
                          <a:effectLst/>
                        </a:rPr>
                        <a:t>Tverrfagleg bokprosjekt om –</a:t>
                      </a:r>
                      <a:r>
                        <a:rPr lang="nn-NO" sz="1400" baseline="0" dirty="0">
                          <a:effectLst/>
                        </a:rPr>
                        <a:t> </a:t>
                      </a:r>
                      <a:r>
                        <a:rPr lang="nn-NO" sz="1400" dirty="0" err="1">
                          <a:effectLst/>
                        </a:rPr>
                        <a:t>dialogisk</a:t>
                      </a:r>
                      <a:r>
                        <a:rPr lang="nn-NO" sz="1400" dirty="0">
                          <a:effectLst/>
                        </a:rPr>
                        <a:t> lesing </a:t>
                      </a:r>
                    </a:p>
                    <a:p>
                      <a:pPr marL="171450" indent="-171450">
                        <a:lnSpc>
                          <a:spcPct val="115000"/>
                        </a:lnSpc>
                        <a:spcAft>
                          <a:spcPts val="0"/>
                        </a:spcAft>
                        <a:buFont typeface="Arial" panose="020B0604020202020204" pitchFamily="34" charset="0"/>
                        <a:buChar char="•"/>
                      </a:pPr>
                      <a:r>
                        <a:rPr lang="nn-NO" sz="1400" dirty="0">
                          <a:effectLst/>
                        </a:rPr>
                        <a:t>Barnehagebibliotek med utlån </a:t>
                      </a:r>
                    </a:p>
                    <a:p>
                      <a:pPr marL="171450" indent="-171450">
                        <a:lnSpc>
                          <a:spcPct val="115000"/>
                        </a:lnSpc>
                        <a:spcAft>
                          <a:spcPts val="0"/>
                        </a:spcAft>
                        <a:buFont typeface="Arial" panose="020B0604020202020204" pitchFamily="34" charset="0"/>
                        <a:buChar char="•"/>
                      </a:pPr>
                      <a:r>
                        <a:rPr lang="nn-NO" sz="1400" dirty="0">
                          <a:effectLst/>
                        </a:rPr>
                        <a:t>Låne bøker i skulen sitt bibliotek</a:t>
                      </a:r>
                    </a:p>
                    <a:p>
                      <a:pPr marL="171450" indent="-171450">
                        <a:lnSpc>
                          <a:spcPct val="115000"/>
                        </a:lnSpc>
                        <a:spcAft>
                          <a:spcPts val="0"/>
                        </a:spcAft>
                        <a:buFont typeface="Arial" panose="020B0604020202020204" pitchFamily="34" charset="0"/>
                        <a:buChar char="•"/>
                      </a:pPr>
                      <a:r>
                        <a:rPr lang="nn-NO" sz="1400" dirty="0">
                          <a:effectLst/>
                          <a:latin typeface="+mn-lt"/>
                        </a:rPr>
                        <a:t>Bli kjende med og lære rim, regler, musikk, dans og rytme</a:t>
                      </a:r>
                    </a:p>
                    <a:p>
                      <a:pPr marL="171450" indent="-171450">
                        <a:lnSpc>
                          <a:spcPct val="115000"/>
                        </a:lnSpc>
                        <a:spcAft>
                          <a:spcPts val="0"/>
                        </a:spcAft>
                        <a:buFont typeface="Arial" panose="020B0604020202020204" pitchFamily="34" charset="0"/>
                        <a:buChar char="•"/>
                      </a:pPr>
                      <a:r>
                        <a:rPr lang="nn-NO" sz="1400" dirty="0">
                          <a:effectLst/>
                          <a:latin typeface="+mn-lt"/>
                        </a:rPr>
                        <a:t>Eventyr og </a:t>
                      </a:r>
                      <a:r>
                        <a:rPr lang="nn-NO" sz="1400" dirty="0" err="1">
                          <a:effectLst/>
                          <a:latin typeface="+mn-lt"/>
                        </a:rPr>
                        <a:t>historiar</a:t>
                      </a:r>
                      <a:r>
                        <a:rPr lang="nn-NO" sz="1400" dirty="0">
                          <a:effectLst/>
                          <a:latin typeface="+mn-lt"/>
                        </a:rPr>
                        <a:t> frå gamledagar/segner</a:t>
                      </a:r>
                    </a:p>
                  </a:txBody>
                  <a:tcPr marL="15210" marR="15210" marT="0" marB="0">
                    <a:solidFill>
                      <a:srgbClr val="D7EFD5"/>
                    </a:solidFill>
                  </a:tcPr>
                </a:tc>
                <a:tc>
                  <a:txBody>
                    <a:bodyPr/>
                    <a:lstStyle/>
                    <a:p>
                      <a:r>
                        <a:rPr lang="nn-NO" sz="1400" kern="1200" dirty="0">
                          <a:solidFill>
                            <a:schemeClr val="dk1"/>
                          </a:solidFill>
                          <a:effectLst/>
                          <a:latin typeface="+mn-lt"/>
                          <a:ea typeface="+mn-ea"/>
                          <a:cs typeface="+mn-cs"/>
                        </a:rPr>
                        <a:t>Lesing kvar dag, i små grupper. Spontant og organisert i grupper</a:t>
                      </a:r>
                    </a:p>
                    <a:p>
                      <a:r>
                        <a:rPr lang="nn-NO" sz="1400" kern="1200" dirty="0">
                          <a:solidFill>
                            <a:schemeClr val="dk1"/>
                          </a:solidFill>
                          <a:effectLst/>
                          <a:latin typeface="+mn-lt"/>
                          <a:ea typeface="+mn-ea"/>
                          <a:cs typeface="+mn-cs"/>
                        </a:rPr>
                        <a:t> </a:t>
                      </a:r>
                    </a:p>
                    <a:p>
                      <a:r>
                        <a:rPr lang="nn-NO" sz="1400" kern="1200" dirty="0">
                          <a:solidFill>
                            <a:schemeClr val="dk1"/>
                          </a:solidFill>
                          <a:effectLst/>
                          <a:latin typeface="+mn-lt"/>
                          <a:ea typeface="+mn-ea"/>
                          <a:cs typeface="+mn-cs"/>
                        </a:rPr>
                        <a:t>Synge og danse, lytte og leike.</a:t>
                      </a:r>
                    </a:p>
                    <a:p>
                      <a:r>
                        <a:rPr lang="nn-NO" sz="1400" kern="1200" dirty="0">
                          <a:solidFill>
                            <a:schemeClr val="dk1"/>
                          </a:solidFill>
                          <a:effectLst/>
                          <a:latin typeface="+mn-lt"/>
                          <a:ea typeface="+mn-ea"/>
                          <a:cs typeface="+mn-cs"/>
                        </a:rPr>
                        <a:t> </a:t>
                      </a:r>
                    </a:p>
                    <a:p>
                      <a:r>
                        <a:rPr lang="nn-NO" sz="1400" kern="1200" dirty="0" err="1">
                          <a:solidFill>
                            <a:schemeClr val="dk1"/>
                          </a:solidFill>
                          <a:effectLst/>
                          <a:latin typeface="+mn-lt"/>
                          <a:ea typeface="+mn-ea"/>
                          <a:cs typeface="+mn-cs"/>
                        </a:rPr>
                        <a:t>Dialogisk</a:t>
                      </a:r>
                      <a:r>
                        <a:rPr lang="nn-NO" sz="1400" kern="1200" dirty="0">
                          <a:solidFill>
                            <a:schemeClr val="dk1"/>
                          </a:solidFill>
                          <a:effectLst/>
                          <a:latin typeface="+mn-lt"/>
                          <a:ea typeface="+mn-ea"/>
                          <a:cs typeface="+mn-cs"/>
                        </a:rPr>
                        <a:t> lesing:</a:t>
                      </a:r>
                      <a:br>
                        <a:rPr lang="nn-NO" sz="1400" kern="1200" dirty="0">
                          <a:solidFill>
                            <a:schemeClr val="dk1"/>
                          </a:solidFill>
                          <a:effectLst/>
                          <a:latin typeface="+mn-lt"/>
                          <a:ea typeface="+mn-ea"/>
                          <a:cs typeface="+mn-cs"/>
                        </a:rPr>
                      </a:br>
                      <a:r>
                        <a:rPr lang="nn-NO" sz="1400" kern="1200" dirty="0">
                          <a:solidFill>
                            <a:schemeClr val="dk1"/>
                          </a:solidFill>
                          <a:effectLst/>
                          <a:latin typeface="+mn-lt"/>
                          <a:ea typeface="+mn-ea"/>
                          <a:cs typeface="+mn-cs"/>
                        </a:rPr>
                        <a:t>Bruke metoden for å jobbe strukturert med ei utvald bok. Lage ei framstilling av boka, med ulike formingsmateriell. Leike og dramatisering av boka.</a:t>
                      </a:r>
                    </a:p>
                    <a:p>
                      <a:r>
                        <a:rPr lang="nn-NO" sz="1400" kern="1200" dirty="0">
                          <a:solidFill>
                            <a:schemeClr val="dk1"/>
                          </a:solidFill>
                          <a:effectLst/>
                          <a:latin typeface="+mn-lt"/>
                          <a:ea typeface="+mn-ea"/>
                          <a:cs typeface="+mn-cs"/>
                        </a:rPr>
                        <a:t> </a:t>
                      </a:r>
                    </a:p>
                    <a:p>
                      <a:r>
                        <a:rPr lang="nn-NO" sz="1400" kern="1200" dirty="0">
                          <a:solidFill>
                            <a:schemeClr val="dk1"/>
                          </a:solidFill>
                          <a:effectLst/>
                          <a:latin typeface="+mn-lt"/>
                          <a:ea typeface="+mn-ea"/>
                          <a:cs typeface="+mn-cs"/>
                        </a:rPr>
                        <a:t>Tidsmaskin- reise tilbake til </a:t>
                      </a:r>
                      <a:r>
                        <a:rPr lang="nn-NO" sz="1400" kern="1200" dirty="0" err="1">
                          <a:solidFill>
                            <a:schemeClr val="dk1"/>
                          </a:solidFill>
                          <a:effectLst/>
                          <a:latin typeface="+mn-lt"/>
                          <a:ea typeface="+mn-ea"/>
                          <a:cs typeface="+mn-cs"/>
                        </a:rPr>
                        <a:t>gamledager</a:t>
                      </a:r>
                      <a:r>
                        <a:rPr lang="nn-NO" sz="1400" kern="1200" dirty="0">
                          <a:solidFill>
                            <a:schemeClr val="dk1"/>
                          </a:solidFill>
                          <a:effectLst/>
                          <a:latin typeface="+mn-lt"/>
                          <a:ea typeface="+mn-ea"/>
                          <a:cs typeface="+mn-cs"/>
                        </a:rPr>
                        <a:t>….</a:t>
                      </a:r>
                    </a:p>
                    <a:p>
                      <a:r>
                        <a:rPr lang="nn-NO" sz="1400" kern="1200" dirty="0">
                          <a:solidFill>
                            <a:schemeClr val="dk1"/>
                          </a:solidFill>
                          <a:effectLst/>
                          <a:latin typeface="+mn-lt"/>
                          <a:ea typeface="+mn-ea"/>
                          <a:cs typeface="+mn-cs"/>
                        </a:rPr>
                        <a:t> </a:t>
                      </a:r>
                    </a:p>
                    <a:p>
                      <a:r>
                        <a:rPr lang="nn-NO" sz="1400" kern="1200" dirty="0">
                          <a:solidFill>
                            <a:schemeClr val="dk1"/>
                          </a:solidFill>
                          <a:effectLst/>
                          <a:latin typeface="+mn-lt"/>
                          <a:ea typeface="+mn-ea"/>
                          <a:cs typeface="+mn-cs"/>
                        </a:rPr>
                        <a:t>Foreldre kan låne med bøker heim. Utlån i garderoben kvar dag. </a:t>
                      </a:r>
                    </a:p>
                  </a:txBody>
                  <a:tcPr marL="15210" marR="15210" marT="0" marB="0">
                    <a:solidFill>
                      <a:srgbClr val="D7EFD5"/>
                    </a:solidFill>
                  </a:tcPr>
                </a:tc>
                <a:extLst>
                  <a:ext uri="{0D108BD9-81ED-4DB2-BD59-A6C34878D82A}">
                    <a16:rowId xmlns:a16="http://schemas.microsoft.com/office/drawing/2014/main" val="2192562332"/>
                  </a:ext>
                </a:extLst>
              </a:tr>
            </a:tbl>
          </a:graphicData>
        </a:graphic>
      </p:graphicFrame>
      <p:sp>
        <p:nvSpPr>
          <p:cNvPr id="7" name="Rektangel 6"/>
          <p:cNvSpPr/>
          <p:nvPr/>
        </p:nvSpPr>
        <p:spPr>
          <a:xfrm>
            <a:off x="-3151468" y="3804157"/>
            <a:ext cx="6030135" cy="3342325"/>
          </a:xfrm>
          <a:prstGeom prst="rect">
            <a:avLst/>
          </a:prstGeom>
        </p:spPr>
        <p:txBody>
          <a:bodyPr wrap="square">
            <a:spAutoFit/>
          </a:bodyPr>
          <a:lstStyle/>
          <a:p>
            <a:pPr>
              <a:lnSpc>
                <a:spcPct val="115000"/>
              </a:lnSpc>
              <a:spcAft>
                <a:spcPts val="1444"/>
              </a:spcAft>
            </a:pPr>
            <a:r>
              <a:rPr lang="nn-NO" sz="1444" b="1" dirty="0">
                <a:ea typeface="Calibri" panose="020F0502020204030204" pitchFamily="34" charset="0"/>
                <a:cs typeface="Times New Roman" panose="02020603050405020304" pitchFamily="18" charset="0"/>
              </a:rPr>
              <a:t>Verdigrunnlaget til barnehagen </a:t>
            </a:r>
            <a:br>
              <a:rPr lang="nn-NO" sz="1444" b="1" dirty="0">
                <a:ea typeface="Calibri" panose="020F0502020204030204" pitchFamily="34" charset="0"/>
                <a:cs typeface="Times New Roman" panose="02020603050405020304" pitchFamily="18" charset="0"/>
              </a:rPr>
            </a:br>
            <a:r>
              <a:rPr lang="nn-NO" sz="1444" dirty="0">
                <a:ea typeface="Calibri" panose="020F0502020204030204" pitchFamily="34" charset="0"/>
                <a:cs typeface="Times New Roman" panose="02020603050405020304" pitchFamily="18" charset="0"/>
              </a:rPr>
              <a:t>(frå Rammeplanen):</a:t>
            </a:r>
            <a:br>
              <a:rPr lang="nn-NO" sz="1444" dirty="0">
                <a:ea typeface="Calibri" panose="020F0502020204030204" pitchFamily="34" charset="0"/>
                <a:cs typeface="Times New Roman" panose="02020603050405020304" pitchFamily="18" charset="0"/>
              </a:rPr>
            </a:br>
            <a:endParaRPr lang="nn-NO" sz="1444" dirty="0">
              <a:ea typeface="Calibri" panose="020F0502020204030204" pitchFamily="34" charset="0"/>
              <a:cs typeface="Times New Roman" panose="02020603050405020304" pitchFamily="18" charset="0"/>
            </a:endParaRPr>
          </a:p>
          <a:p>
            <a:pPr>
              <a:lnSpc>
                <a:spcPct val="115000"/>
              </a:lnSpc>
              <a:spcAft>
                <a:spcPts val="1444"/>
              </a:spcAft>
            </a:pPr>
            <a:r>
              <a:rPr lang="nn-NO" sz="1444" i="1" dirty="0">
                <a:ea typeface="Calibri" panose="020F0502020204030204" pitchFamily="34" charset="0"/>
                <a:cs typeface="Times New Roman" panose="02020603050405020304" pitchFamily="18" charset="0"/>
              </a:rPr>
              <a:t>Alle tilsette skal møte kvart born sitt behov for omsorg, tryggleik, tilhøyrsle og </a:t>
            </a:r>
            <a:r>
              <a:rPr lang="nn-NO" sz="1444" i="1" dirty="0" err="1">
                <a:ea typeface="Calibri" panose="020F0502020204030204" pitchFamily="34" charset="0"/>
                <a:cs typeface="Times New Roman" panose="02020603050405020304" pitchFamily="18" charset="0"/>
              </a:rPr>
              <a:t>anerkjenning</a:t>
            </a:r>
            <a:r>
              <a:rPr lang="nn-NO" sz="1444" i="1" dirty="0">
                <a:ea typeface="Calibri" panose="020F0502020204030204" pitchFamily="34" charset="0"/>
                <a:cs typeface="Times New Roman" panose="02020603050405020304" pitchFamily="18" charset="0"/>
              </a:rPr>
              <a:t>. Barnehagen skal fremje demokrati, mangfald og gjensidig respekt, likestilling, berekraftig utvikling, </a:t>
            </a:r>
            <a:r>
              <a:rPr lang="nn-NO" sz="1444" i="1" dirty="0" err="1">
                <a:ea typeface="Calibri" panose="020F0502020204030204" pitchFamily="34" charset="0"/>
                <a:cs typeface="Times New Roman" panose="02020603050405020304" pitchFamily="18" charset="0"/>
              </a:rPr>
              <a:t>livsmeistring</a:t>
            </a:r>
            <a:r>
              <a:rPr lang="nn-NO" sz="1444" i="1" dirty="0">
                <a:ea typeface="Calibri" panose="020F0502020204030204" pitchFamily="34" charset="0"/>
                <a:cs typeface="Times New Roman" panose="02020603050405020304" pitchFamily="18" charset="0"/>
              </a:rPr>
              <a:t> og helse.</a:t>
            </a:r>
          </a:p>
          <a:p>
            <a:pPr>
              <a:lnSpc>
                <a:spcPct val="115000"/>
              </a:lnSpc>
              <a:spcAft>
                <a:spcPts val="1444"/>
              </a:spcAft>
            </a:pPr>
            <a:r>
              <a:rPr lang="nn-NO" sz="1444" b="1" dirty="0">
                <a:ea typeface="Calibri" panose="020F0502020204030204" pitchFamily="34" charset="0"/>
                <a:cs typeface="Times New Roman" panose="02020603050405020304" pitchFamily="18" charset="0"/>
              </a:rPr>
              <a:t>Satsingsområde </a:t>
            </a:r>
            <a:br>
              <a:rPr lang="nn-NO" sz="1444" b="1" dirty="0">
                <a:ea typeface="Calibri" panose="020F0502020204030204" pitchFamily="34" charset="0"/>
                <a:cs typeface="Times New Roman" panose="02020603050405020304" pitchFamily="18" charset="0"/>
              </a:rPr>
            </a:br>
            <a:r>
              <a:rPr lang="nn-NO" sz="1444" b="1" dirty="0">
                <a:ea typeface="Calibri" panose="020F0502020204030204" pitchFamily="34" charset="0"/>
                <a:cs typeface="Times New Roman" panose="02020603050405020304" pitchFamily="18" charset="0"/>
              </a:rPr>
              <a:t>(felles for heile kommunen): </a:t>
            </a:r>
            <a:endParaRPr lang="nn-NO" sz="1444" dirty="0">
              <a:ea typeface="Calibri" panose="020F0502020204030204" pitchFamily="34" charset="0"/>
              <a:cs typeface="Times New Roman" panose="02020603050405020304" pitchFamily="18" charset="0"/>
            </a:endParaRPr>
          </a:p>
          <a:p>
            <a:pPr marL="247642" indent="-247642">
              <a:buFontTx/>
              <a:buChar char="-"/>
            </a:pPr>
            <a:r>
              <a:rPr lang="nn-NO" sz="1444" dirty="0">
                <a:ea typeface="Calibri" panose="020F0502020204030204" pitchFamily="34" charset="0"/>
                <a:cs typeface="Times New Roman" panose="02020603050405020304" pitchFamily="18" charset="0"/>
              </a:rPr>
              <a:t>Psykisk helse/sosial kompetanse</a:t>
            </a:r>
          </a:p>
          <a:p>
            <a:pPr marL="247642" indent="-247642">
              <a:buFontTx/>
              <a:buChar char="-"/>
            </a:pPr>
            <a:r>
              <a:rPr lang="nn-NO" sz="1444" dirty="0">
                <a:ea typeface="Calibri" panose="020F0502020204030204" pitchFamily="34" charset="0"/>
                <a:cs typeface="Times New Roman" panose="02020603050405020304" pitchFamily="18" charset="0"/>
              </a:rPr>
              <a:t>Språkutvikling</a:t>
            </a:r>
          </a:p>
          <a:p>
            <a:pPr marL="247642" indent="-247642">
              <a:buFontTx/>
              <a:buChar char="-"/>
            </a:pPr>
            <a:r>
              <a:rPr lang="nn-NO" sz="1444" dirty="0">
                <a:ea typeface="Calibri" panose="020F0502020204030204" pitchFamily="34" charset="0"/>
                <a:cs typeface="Times New Roman" panose="02020603050405020304" pitchFamily="18" charset="0"/>
              </a:rPr>
              <a:t>IKT i barnehagen</a:t>
            </a:r>
          </a:p>
        </p:txBody>
      </p:sp>
      <p:graphicFrame>
        <p:nvGraphicFramePr>
          <p:cNvPr id="2" name="Tabell 1">
            <a:extLst>
              <a:ext uri="{FF2B5EF4-FFF2-40B4-BE49-F238E27FC236}">
                <a16:creationId xmlns:a16="http://schemas.microsoft.com/office/drawing/2014/main" id="{1250F803-8806-43AE-8723-6B0FA6B3B6BB}"/>
              </a:ext>
            </a:extLst>
          </p:cNvPr>
          <p:cNvGraphicFramePr>
            <a:graphicFrameLocks noGrp="1"/>
          </p:cNvGraphicFramePr>
          <p:nvPr>
            <p:extLst>
              <p:ext uri="{D42A27DB-BD31-4B8C-83A1-F6EECF244321}">
                <p14:modId xmlns:p14="http://schemas.microsoft.com/office/powerpoint/2010/main" val="3489022049"/>
              </p:ext>
            </p:extLst>
          </p:nvPr>
        </p:nvGraphicFramePr>
        <p:xfrm>
          <a:off x="3855510" y="7435314"/>
          <a:ext cx="6512999" cy="1706033"/>
        </p:xfrm>
        <a:graphic>
          <a:graphicData uri="http://schemas.openxmlformats.org/drawingml/2006/table">
            <a:tbl>
              <a:tblPr firstRow="1" firstCol="1" bandRow="1">
                <a:tableStyleId>{93296810-A885-4BE3-A3E7-6D5BEEA58F35}</a:tableStyleId>
              </a:tblPr>
              <a:tblGrid>
                <a:gridCol w="2173815">
                  <a:extLst>
                    <a:ext uri="{9D8B030D-6E8A-4147-A177-3AD203B41FA5}">
                      <a16:colId xmlns:a16="http://schemas.microsoft.com/office/drawing/2014/main" val="2457765184"/>
                    </a:ext>
                  </a:extLst>
                </a:gridCol>
                <a:gridCol w="4339183">
                  <a:extLst>
                    <a:ext uri="{9D8B030D-6E8A-4147-A177-3AD203B41FA5}">
                      <a16:colId xmlns:a16="http://schemas.microsoft.com/office/drawing/2014/main" val="1475876142"/>
                    </a:ext>
                  </a:extLst>
                </a:gridCol>
              </a:tblGrid>
              <a:tr h="1706033">
                <a:tc>
                  <a:txBody>
                    <a:bodyPr/>
                    <a:lstStyle/>
                    <a:p>
                      <a:pPr>
                        <a:lnSpc>
                          <a:spcPct val="115000"/>
                        </a:lnSpc>
                        <a:spcAft>
                          <a:spcPts val="0"/>
                        </a:spcAft>
                      </a:pPr>
                      <a:r>
                        <a:rPr lang="nn-NO" sz="1400" dirty="0">
                          <a:effectLst/>
                        </a:rPr>
                        <a:t> </a:t>
                      </a:r>
                    </a:p>
                    <a:p>
                      <a:pPr>
                        <a:lnSpc>
                          <a:spcPct val="115000"/>
                        </a:lnSpc>
                        <a:spcAft>
                          <a:spcPts val="0"/>
                        </a:spcAft>
                      </a:pPr>
                      <a:r>
                        <a:rPr lang="nn-NO" sz="1400" dirty="0">
                          <a:effectLst/>
                        </a:rPr>
                        <a:t>Musikk</a:t>
                      </a:r>
                    </a:p>
                    <a:p>
                      <a:pPr>
                        <a:lnSpc>
                          <a:spcPct val="115000"/>
                        </a:lnSpc>
                        <a:spcAft>
                          <a:spcPts val="0"/>
                        </a:spcAft>
                      </a:pPr>
                      <a:endParaRPr lang="nn-NO" sz="1400" dirty="0">
                        <a:effectLst/>
                      </a:endParaRPr>
                    </a:p>
                  </a:txBody>
                  <a:tcPr marL="15210" marR="15210" marT="0" marB="0"/>
                </a:tc>
                <a:tc>
                  <a:txBody>
                    <a:bodyPr/>
                    <a:lstStyle/>
                    <a:p>
                      <a:pPr marL="171450" indent="-171450">
                        <a:lnSpc>
                          <a:spcPct val="115000"/>
                        </a:lnSpc>
                        <a:spcAft>
                          <a:spcPts val="0"/>
                        </a:spcAft>
                        <a:buFont typeface="Arial" panose="020B0604020202020204" pitchFamily="34" charset="0"/>
                        <a:buChar char="•"/>
                      </a:pPr>
                      <a:r>
                        <a:rPr lang="nn-NO" sz="1400" dirty="0">
                          <a:effectLst/>
                        </a:rPr>
                        <a:t>Rim og regler </a:t>
                      </a:r>
                    </a:p>
                    <a:p>
                      <a:pPr marL="171450" indent="-171450">
                        <a:lnSpc>
                          <a:spcPct val="115000"/>
                        </a:lnSpc>
                        <a:spcAft>
                          <a:spcPts val="0"/>
                        </a:spcAft>
                        <a:buFont typeface="Arial" panose="020B0604020202020204" pitchFamily="34" charset="0"/>
                        <a:buChar char="•"/>
                      </a:pPr>
                      <a:r>
                        <a:rPr lang="nn-NO" sz="1400" dirty="0">
                          <a:effectLst/>
                        </a:rPr>
                        <a:t>Dans og ringleikar,</a:t>
                      </a:r>
                      <a:r>
                        <a:rPr lang="nn-NO" sz="1400" baseline="0" dirty="0">
                          <a:effectLst/>
                        </a:rPr>
                        <a:t> </a:t>
                      </a:r>
                      <a:r>
                        <a:rPr lang="nn-NO" sz="1400" dirty="0">
                          <a:effectLst/>
                        </a:rPr>
                        <a:t>folkemusikk</a:t>
                      </a:r>
                    </a:p>
                    <a:p>
                      <a:pPr marL="171450" indent="-171450">
                        <a:lnSpc>
                          <a:spcPct val="115000"/>
                        </a:lnSpc>
                        <a:spcAft>
                          <a:spcPts val="0"/>
                        </a:spcAft>
                        <a:buFont typeface="Arial" panose="020B0604020202020204" pitchFamily="34" charset="0"/>
                        <a:buChar char="•"/>
                      </a:pPr>
                      <a:r>
                        <a:rPr lang="nn-NO" sz="1400" dirty="0">
                          <a:effectLst/>
                        </a:rPr>
                        <a:t>Minirøris</a:t>
                      </a:r>
                    </a:p>
                    <a:p>
                      <a:pPr marL="171450" indent="-171450">
                        <a:lnSpc>
                          <a:spcPct val="115000"/>
                        </a:lnSpc>
                        <a:spcAft>
                          <a:spcPts val="0"/>
                        </a:spcAft>
                        <a:buFont typeface="Arial" panose="020B0604020202020204" pitchFamily="34" charset="0"/>
                        <a:buChar char="•"/>
                      </a:pPr>
                      <a:r>
                        <a:rPr lang="nn-NO" sz="1400" dirty="0">
                          <a:effectLst/>
                        </a:rPr>
                        <a:t>Takt og rytme</a:t>
                      </a:r>
                    </a:p>
                    <a:p>
                      <a:pPr marL="171450" indent="-171450">
                        <a:lnSpc>
                          <a:spcPct val="115000"/>
                        </a:lnSpc>
                        <a:spcAft>
                          <a:spcPts val="0"/>
                        </a:spcAft>
                        <a:buFont typeface="Arial" panose="020B0604020202020204" pitchFamily="34" charset="0"/>
                        <a:buChar char="•"/>
                      </a:pPr>
                      <a:r>
                        <a:rPr lang="nn-NO" sz="1400" dirty="0">
                          <a:effectLst/>
                        </a:rPr>
                        <a:t>Songleikar</a:t>
                      </a:r>
                    </a:p>
                    <a:p>
                      <a:pPr marL="171450" indent="-171450">
                        <a:lnSpc>
                          <a:spcPct val="115000"/>
                        </a:lnSpc>
                        <a:spcAft>
                          <a:spcPts val="0"/>
                        </a:spcAft>
                        <a:buFont typeface="Arial" panose="020B0604020202020204" pitchFamily="34" charset="0"/>
                        <a:buChar char="•"/>
                      </a:pPr>
                      <a:r>
                        <a:rPr lang="nn-NO" sz="1400" dirty="0">
                          <a:effectLst/>
                        </a:rPr>
                        <a:t>Instrument</a:t>
                      </a:r>
                    </a:p>
                  </a:txBody>
                  <a:tcPr marL="15210" marR="15210" marT="0" marB="0"/>
                </a:tc>
                <a:extLst>
                  <a:ext uri="{0D108BD9-81ED-4DB2-BD59-A6C34878D82A}">
                    <a16:rowId xmlns:a16="http://schemas.microsoft.com/office/drawing/2014/main" val="4051403474"/>
                  </a:ext>
                </a:extLst>
              </a:tr>
            </a:tbl>
          </a:graphicData>
        </a:graphic>
      </p:graphicFrame>
      <p:pic>
        <p:nvPicPr>
          <p:cNvPr id="4" name="Bilete 3" descr="Eit bilete som inneheld tre, utandørs, plante&#10;&#10;Automatisk generert skildring">
            <a:extLst>
              <a:ext uri="{FF2B5EF4-FFF2-40B4-BE49-F238E27FC236}">
                <a16:creationId xmlns:a16="http://schemas.microsoft.com/office/drawing/2014/main" id="{D20A458A-96F3-44C5-AC3A-FBE8EF364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9050" y="6450939"/>
            <a:ext cx="3948643" cy="2961482"/>
          </a:xfrm>
          <a:prstGeom prst="rect">
            <a:avLst/>
          </a:prstGeom>
        </p:spPr>
      </p:pic>
      <p:pic>
        <p:nvPicPr>
          <p:cNvPr id="6" name="Bilete 5" descr="Eit bilete som inneheld gras, tre, utandørs, person&#10;&#10;Automatisk generert skildring">
            <a:extLst>
              <a:ext uri="{FF2B5EF4-FFF2-40B4-BE49-F238E27FC236}">
                <a16:creationId xmlns:a16="http://schemas.microsoft.com/office/drawing/2014/main" id="{8464966C-EA06-452D-93BC-2F6963D901F1}"/>
              </a:ext>
            </a:extLst>
          </p:cNvPr>
          <p:cNvPicPr>
            <a:picLocks noChangeAspect="1"/>
          </p:cNvPicPr>
          <p:nvPr/>
        </p:nvPicPr>
        <p:blipFill rotWithShape="1">
          <a:blip r:embed="rId4">
            <a:extLst>
              <a:ext uri="{28A0092B-C50C-407E-A947-70E740481C1C}">
                <a14:useLocalDpi xmlns:a14="http://schemas.microsoft.com/office/drawing/2010/main" val="0"/>
              </a:ext>
            </a:extLst>
          </a:blip>
          <a:srcRect t="18799"/>
          <a:stretch/>
        </p:blipFill>
        <p:spPr>
          <a:xfrm>
            <a:off x="-3725332" y="7690909"/>
            <a:ext cx="3637209" cy="2215092"/>
          </a:xfrm>
          <a:prstGeom prst="rect">
            <a:avLst/>
          </a:prstGeom>
        </p:spPr>
      </p:pic>
    </p:spTree>
    <p:extLst>
      <p:ext uri="{BB962C8B-B14F-4D97-AF65-F5344CB8AC3E}">
        <p14:creationId xmlns:p14="http://schemas.microsoft.com/office/powerpoint/2010/main" val="87399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ete 9">
            <a:extLst>
              <a:ext uri="{FF2B5EF4-FFF2-40B4-BE49-F238E27FC236}">
                <a16:creationId xmlns:a16="http://schemas.microsoft.com/office/drawing/2014/main" id="{160FFDC7-59FC-4BDB-89A3-B94585E934E1}"/>
              </a:ext>
            </a:extLst>
          </p:cNvPr>
          <p:cNvPicPr>
            <a:picLocks noChangeAspect="1"/>
          </p:cNvPicPr>
          <p:nvPr/>
        </p:nvPicPr>
        <p:blipFill rotWithShape="1">
          <a:blip r:embed="rId3">
            <a:extLst>
              <a:ext uri="{28A0092B-C50C-407E-A947-70E740481C1C}">
                <a14:useLocalDpi xmlns:a14="http://schemas.microsoft.com/office/drawing/2010/main" val="0"/>
              </a:ext>
            </a:extLst>
          </a:blip>
          <a:srcRect l="-191" t="5894" r="5671"/>
          <a:stretch/>
        </p:blipFill>
        <p:spPr>
          <a:xfrm>
            <a:off x="4419600" y="7667955"/>
            <a:ext cx="2997179" cy="2238045"/>
          </a:xfrm>
          <a:prstGeom prst="rect">
            <a:avLst/>
          </a:prstGeom>
        </p:spPr>
      </p:pic>
      <p:graphicFrame>
        <p:nvGraphicFramePr>
          <p:cNvPr id="6" name="Tabell 5">
            <a:extLst>
              <a:ext uri="{FF2B5EF4-FFF2-40B4-BE49-F238E27FC236}">
                <a16:creationId xmlns:a16="http://schemas.microsoft.com/office/drawing/2014/main" id="{45EAE5B6-CB91-47E7-9CAA-6304B1D63158}"/>
              </a:ext>
            </a:extLst>
          </p:cNvPr>
          <p:cNvGraphicFramePr>
            <a:graphicFrameLocks noGrp="1"/>
          </p:cNvGraphicFramePr>
          <p:nvPr>
            <p:extLst>
              <p:ext uri="{D42A27DB-BD31-4B8C-83A1-F6EECF244321}">
                <p14:modId xmlns:p14="http://schemas.microsoft.com/office/powerpoint/2010/main" val="1949440578"/>
              </p:ext>
            </p:extLst>
          </p:nvPr>
        </p:nvGraphicFramePr>
        <p:xfrm>
          <a:off x="-3365479" y="378099"/>
          <a:ext cx="6515978" cy="2965177"/>
        </p:xfrm>
        <a:graphic>
          <a:graphicData uri="http://schemas.openxmlformats.org/drawingml/2006/table">
            <a:tbl>
              <a:tblPr firstRow="1" firstCol="1" bandRow="1">
                <a:tableStyleId>{93296810-A885-4BE3-A3E7-6D5BEEA58F35}</a:tableStyleId>
              </a:tblPr>
              <a:tblGrid>
                <a:gridCol w="1705115">
                  <a:extLst>
                    <a:ext uri="{9D8B030D-6E8A-4147-A177-3AD203B41FA5}">
                      <a16:colId xmlns:a16="http://schemas.microsoft.com/office/drawing/2014/main" val="516857409"/>
                    </a:ext>
                  </a:extLst>
                </a:gridCol>
                <a:gridCol w="4810864">
                  <a:extLst>
                    <a:ext uri="{9D8B030D-6E8A-4147-A177-3AD203B41FA5}">
                      <a16:colId xmlns:a16="http://schemas.microsoft.com/office/drawing/2014/main" val="958566317"/>
                    </a:ext>
                  </a:extLst>
                </a:gridCol>
              </a:tblGrid>
              <a:tr h="238294">
                <a:tc>
                  <a:txBody>
                    <a:bodyPr/>
                    <a:lstStyle/>
                    <a:p>
                      <a:pPr>
                        <a:lnSpc>
                          <a:spcPct val="115000"/>
                        </a:lnSpc>
                        <a:spcAft>
                          <a:spcPts val="0"/>
                        </a:spcAft>
                      </a:pPr>
                      <a:r>
                        <a:rPr lang="nn-NO" sz="1400" dirty="0">
                          <a:effectLst/>
                        </a:rPr>
                        <a:t>TEMA: </a:t>
                      </a:r>
                      <a:endParaRPr lang="nn-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solidFill>
                      <a:srgbClr val="38804B"/>
                    </a:solidFill>
                  </a:tcPr>
                </a:tc>
                <a:tc>
                  <a:txBody>
                    <a:bodyPr/>
                    <a:lstStyle/>
                    <a:p>
                      <a:pPr>
                        <a:lnSpc>
                          <a:spcPct val="115000"/>
                        </a:lnSpc>
                        <a:spcAft>
                          <a:spcPts val="0"/>
                        </a:spcAft>
                      </a:pPr>
                      <a:r>
                        <a:rPr lang="nn-NO" sz="1400" dirty="0">
                          <a:effectLst/>
                        </a:rPr>
                        <a:t>Tiltak</a:t>
                      </a:r>
                      <a:endParaRPr lang="nn-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solidFill>
                      <a:srgbClr val="38804B"/>
                    </a:solidFill>
                  </a:tcPr>
                </a:tc>
                <a:extLst>
                  <a:ext uri="{0D108BD9-81ED-4DB2-BD59-A6C34878D82A}">
                    <a16:rowId xmlns:a16="http://schemas.microsoft.com/office/drawing/2014/main" val="1162062479"/>
                  </a:ext>
                </a:extLst>
              </a:tr>
              <a:tr h="1371429">
                <a:tc>
                  <a:txBody>
                    <a:bodyPr/>
                    <a:lstStyle/>
                    <a:p>
                      <a:pPr>
                        <a:lnSpc>
                          <a:spcPct val="115000"/>
                        </a:lnSpc>
                        <a:spcAft>
                          <a:spcPts val="0"/>
                        </a:spcAft>
                      </a:pPr>
                      <a:r>
                        <a:rPr lang="nn-NO" sz="1400" dirty="0">
                          <a:effectLst/>
                        </a:rPr>
                        <a:t> </a:t>
                      </a:r>
                    </a:p>
                    <a:p>
                      <a:pPr>
                        <a:lnSpc>
                          <a:spcPct val="115000"/>
                        </a:lnSpc>
                        <a:spcAft>
                          <a:spcPts val="0"/>
                        </a:spcAft>
                      </a:pPr>
                      <a:r>
                        <a:rPr lang="nn-NO" sz="1400" dirty="0">
                          <a:effectLst/>
                        </a:rPr>
                        <a:t>Samarbeid med skulen</a:t>
                      </a:r>
                    </a:p>
                    <a:p>
                      <a:pPr>
                        <a:lnSpc>
                          <a:spcPct val="115000"/>
                        </a:lnSpc>
                        <a:spcAft>
                          <a:spcPts val="0"/>
                        </a:spcAft>
                      </a:pPr>
                      <a:r>
                        <a:rPr lang="nn-NO" sz="1400" dirty="0">
                          <a:effectLst/>
                        </a:rPr>
                        <a:t> </a:t>
                      </a:r>
                      <a:endParaRPr lang="nn-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solidFill>
                      <a:srgbClr val="38804B"/>
                    </a:solidFill>
                  </a:tcPr>
                </a:tc>
                <a:tc>
                  <a:txBody>
                    <a:bodyPr/>
                    <a:lstStyle/>
                    <a:p>
                      <a:pPr marL="171450" indent="-171450" algn="l" defTabSz="457200" rtl="0" eaLnBrk="1" latinLnBrk="0" hangingPunct="1">
                        <a:lnSpc>
                          <a:spcPct val="115000"/>
                        </a:lnSpc>
                        <a:spcAft>
                          <a:spcPts val="0"/>
                        </a:spcAft>
                        <a:buFont typeface="Arial" panose="020B0604020202020204" pitchFamily="34" charset="0"/>
                        <a:buChar char="•"/>
                      </a:pPr>
                      <a:r>
                        <a:rPr lang="nn-NO" sz="1400" kern="1200" dirty="0">
                          <a:solidFill>
                            <a:schemeClr val="dk1"/>
                          </a:solidFill>
                          <a:effectLst/>
                          <a:latin typeface="+mn-lt"/>
                          <a:ea typeface="+mn-ea"/>
                          <a:cs typeface="+mn-cs"/>
                        </a:rPr>
                        <a:t>4. </a:t>
                      </a:r>
                      <a:r>
                        <a:rPr lang="nn-NO" sz="1400" kern="1200" dirty="0" err="1">
                          <a:solidFill>
                            <a:schemeClr val="dk1"/>
                          </a:solidFill>
                          <a:effectLst/>
                          <a:latin typeface="+mn-lt"/>
                          <a:ea typeface="+mn-ea"/>
                          <a:cs typeface="+mn-cs"/>
                        </a:rPr>
                        <a:t>kl</a:t>
                      </a:r>
                      <a:r>
                        <a:rPr lang="nn-NO" sz="1400" kern="1200" dirty="0">
                          <a:solidFill>
                            <a:schemeClr val="dk1"/>
                          </a:solidFill>
                          <a:effectLst/>
                          <a:latin typeface="+mn-lt"/>
                          <a:ea typeface="+mn-ea"/>
                          <a:cs typeface="+mn-cs"/>
                        </a:rPr>
                        <a:t> les for oss ein gong i </a:t>
                      </a:r>
                      <a:r>
                        <a:rPr lang="nn-NO" sz="1400" kern="1200" dirty="0" err="1">
                          <a:solidFill>
                            <a:schemeClr val="dk1"/>
                          </a:solidFill>
                          <a:effectLst/>
                          <a:latin typeface="+mn-lt"/>
                          <a:ea typeface="+mn-ea"/>
                          <a:cs typeface="+mn-cs"/>
                        </a:rPr>
                        <a:t>mnd</a:t>
                      </a:r>
                      <a:r>
                        <a:rPr lang="nn-NO" sz="1400" kern="1200" dirty="0">
                          <a:solidFill>
                            <a:schemeClr val="dk1"/>
                          </a:solidFill>
                          <a:effectLst/>
                          <a:latin typeface="+mn-lt"/>
                          <a:ea typeface="+mn-ea"/>
                          <a:cs typeface="+mn-cs"/>
                        </a:rPr>
                        <a:t> (</a:t>
                      </a:r>
                      <a:r>
                        <a:rPr lang="nn-NO" sz="1400" kern="1200" dirty="0" err="1">
                          <a:solidFill>
                            <a:schemeClr val="dk1"/>
                          </a:solidFill>
                          <a:effectLst/>
                          <a:latin typeface="+mn-lt"/>
                          <a:ea typeface="+mn-ea"/>
                          <a:cs typeface="+mn-cs"/>
                        </a:rPr>
                        <a:t>okt</a:t>
                      </a:r>
                      <a:r>
                        <a:rPr lang="nn-NO" sz="1400" kern="1200" dirty="0">
                          <a:solidFill>
                            <a:schemeClr val="dk1"/>
                          </a:solidFill>
                          <a:effectLst/>
                          <a:latin typeface="+mn-lt"/>
                          <a:ea typeface="+mn-ea"/>
                          <a:cs typeface="+mn-cs"/>
                        </a:rPr>
                        <a:t>-mai)</a:t>
                      </a:r>
                    </a:p>
                    <a:p>
                      <a:pPr marL="171450" indent="-171450" algn="l" defTabSz="457200" rtl="0" eaLnBrk="1" latinLnBrk="0" hangingPunct="1">
                        <a:lnSpc>
                          <a:spcPct val="115000"/>
                        </a:lnSpc>
                        <a:spcAft>
                          <a:spcPts val="0"/>
                        </a:spcAft>
                        <a:buFont typeface="Arial" panose="020B0604020202020204" pitchFamily="34" charset="0"/>
                        <a:buChar char="•"/>
                      </a:pPr>
                      <a:r>
                        <a:rPr lang="nn-NO" sz="1400" kern="1200" dirty="0">
                          <a:solidFill>
                            <a:schemeClr val="dk1"/>
                          </a:solidFill>
                          <a:effectLst/>
                          <a:latin typeface="+mn-lt"/>
                          <a:ea typeface="+mn-ea"/>
                          <a:cs typeface="+mn-cs"/>
                        </a:rPr>
                        <a:t>Språkleik: 4-/5-åringane og 1.klasse (4 økter) </a:t>
                      </a:r>
                    </a:p>
                    <a:p>
                      <a:pPr marL="171450" indent="-171450" algn="l" defTabSz="457200" rtl="0" eaLnBrk="1" latinLnBrk="0" hangingPunct="1">
                        <a:lnSpc>
                          <a:spcPct val="115000"/>
                        </a:lnSpc>
                        <a:spcAft>
                          <a:spcPts val="0"/>
                        </a:spcAft>
                        <a:buFont typeface="Arial" panose="020B0604020202020204" pitchFamily="34" charset="0"/>
                        <a:buChar char="•"/>
                      </a:pPr>
                      <a:r>
                        <a:rPr lang="nn-NO" sz="1400" kern="1200" dirty="0">
                          <a:solidFill>
                            <a:schemeClr val="dk1"/>
                          </a:solidFill>
                          <a:effectLst/>
                          <a:latin typeface="+mn-lt"/>
                          <a:ea typeface="+mn-ea"/>
                          <a:cs typeface="+mn-cs"/>
                        </a:rPr>
                        <a:t>Julelunsj med skulen</a:t>
                      </a:r>
                    </a:p>
                    <a:p>
                      <a:pPr marL="171450" indent="-171450" algn="l" defTabSz="457200" rtl="0" eaLnBrk="1" latinLnBrk="0" hangingPunct="1">
                        <a:lnSpc>
                          <a:spcPct val="115000"/>
                        </a:lnSpc>
                        <a:spcAft>
                          <a:spcPts val="0"/>
                        </a:spcAft>
                        <a:buFont typeface="Arial" panose="020B0604020202020204" pitchFamily="34" charset="0"/>
                        <a:buChar char="•"/>
                      </a:pPr>
                      <a:r>
                        <a:rPr lang="nn-NO" sz="1400" kern="1200" dirty="0">
                          <a:solidFill>
                            <a:schemeClr val="dk1"/>
                          </a:solidFill>
                          <a:effectLst/>
                          <a:latin typeface="+mn-lt"/>
                          <a:ea typeface="+mn-ea"/>
                          <a:cs typeface="+mn-cs"/>
                        </a:rPr>
                        <a:t>Teater/konsertar frå Den Kulturelle Skulesekken (DKS) når dei kjem til skulen 2-3</a:t>
                      </a:r>
                      <a:r>
                        <a:rPr lang="nn-NO" sz="1400" kern="1200" baseline="0" dirty="0">
                          <a:solidFill>
                            <a:schemeClr val="dk1"/>
                          </a:solidFill>
                          <a:effectLst/>
                          <a:latin typeface="+mn-lt"/>
                          <a:ea typeface="+mn-ea"/>
                          <a:cs typeface="+mn-cs"/>
                        </a:rPr>
                        <a:t> gonger gjennom året</a:t>
                      </a:r>
                    </a:p>
                  </a:txBody>
                  <a:tcPr marL="99060" marR="99060" marT="0" marB="0">
                    <a:solidFill>
                      <a:srgbClr val="CCFF99"/>
                    </a:solidFill>
                  </a:tcPr>
                </a:tc>
                <a:extLst>
                  <a:ext uri="{0D108BD9-81ED-4DB2-BD59-A6C34878D82A}">
                    <a16:rowId xmlns:a16="http://schemas.microsoft.com/office/drawing/2014/main" val="3530886254"/>
                  </a:ext>
                </a:extLst>
              </a:tr>
              <a:tr h="1355454">
                <a:tc>
                  <a:txBody>
                    <a:bodyPr/>
                    <a:lstStyle/>
                    <a:p>
                      <a:pPr>
                        <a:lnSpc>
                          <a:spcPct val="115000"/>
                        </a:lnSpc>
                        <a:spcAft>
                          <a:spcPts val="0"/>
                        </a:spcAft>
                      </a:pPr>
                      <a:r>
                        <a:rPr lang="nn-NO" sz="1400" dirty="0">
                          <a:effectLst/>
                        </a:rPr>
                        <a:t>Overgang </a:t>
                      </a:r>
                      <a:r>
                        <a:rPr lang="nn-NO" sz="1400" dirty="0" err="1">
                          <a:effectLst/>
                        </a:rPr>
                        <a:t>bhg</a:t>
                      </a:r>
                      <a:r>
                        <a:rPr lang="nn-NO" sz="1400" dirty="0">
                          <a:effectLst/>
                        </a:rPr>
                        <a:t>-skule</a:t>
                      </a:r>
                    </a:p>
                    <a:p>
                      <a:pPr marL="0" marR="0" lvl="0" indent="0" algn="l" defTabSz="742950" rtl="0" eaLnBrk="1" fontAlgn="auto" latinLnBrk="0" hangingPunct="1">
                        <a:lnSpc>
                          <a:spcPct val="115000"/>
                        </a:lnSpc>
                        <a:spcBef>
                          <a:spcPts val="0"/>
                        </a:spcBef>
                        <a:spcAft>
                          <a:spcPts val="0"/>
                        </a:spcAft>
                        <a:buClrTx/>
                        <a:buSzTx/>
                        <a:buFontTx/>
                        <a:buNone/>
                        <a:tabLst>
                          <a:tab pos="425450" algn="ctr"/>
                        </a:tabLst>
                        <a:defRPr/>
                      </a:pPr>
                      <a:r>
                        <a:rPr lang="nn-NO" sz="1400" dirty="0">
                          <a:effectLst/>
                        </a:rPr>
                        <a:t>Eigen plan for kva som er viktig å øve på heime og i barnehagen</a:t>
                      </a:r>
                    </a:p>
                  </a:txBody>
                  <a:tcPr marL="99060" marR="99060" marT="0" marB="0">
                    <a:solidFill>
                      <a:srgbClr val="38804B"/>
                    </a:solidFill>
                  </a:tcPr>
                </a:tc>
                <a:tc>
                  <a:txBody>
                    <a:bodyPr/>
                    <a:lstStyle/>
                    <a:p>
                      <a:pPr marL="171450" indent="-171450">
                        <a:lnSpc>
                          <a:spcPct val="115000"/>
                        </a:lnSpc>
                        <a:spcAft>
                          <a:spcPts val="0"/>
                        </a:spcAft>
                        <a:buFont typeface="Arial" panose="020B0604020202020204" pitchFamily="34" charset="0"/>
                        <a:buChar char="•"/>
                      </a:pPr>
                      <a:r>
                        <a:rPr lang="nn-NO" sz="1400" dirty="0">
                          <a:effectLst/>
                        </a:rPr>
                        <a:t>Skulebesøk og symjing 9 gonger (okt-juni)</a:t>
                      </a:r>
                    </a:p>
                    <a:p>
                      <a:pPr marL="171450" indent="-171450">
                        <a:lnSpc>
                          <a:spcPct val="115000"/>
                        </a:lnSpc>
                        <a:spcAft>
                          <a:spcPts val="0"/>
                        </a:spcAft>
                        <a:buFont typeface="Arial" panose="020B0604020202020204" pitchFamily="34" charset="0"/>
                        <a:buChar char="•"/>
                      </a:pPr>
                      <a:r>
                        <a:rPr lang="nn-NO" sz="1400" dirty="0">
                          <a:effectLst/>
                        </a:rPr>
                        <a:t>Språkleik med 1.klasse</a:t>
                      </a:r>
                    </a:p>
                    <a:p>
                      <a:pPr marL="171450" indent="-171450">
                        <a:lnSpc>
                          <a:spcPct val="115000"/>
                        </a:lnSpc>
                        <a:spcAft>
                          <a:spcPts val="0"/>
                        </a:spcAft>
                        <a:buFont typeface="Arial" panose="020B0604020202020204" pitchFamily="34" charset="0"/>
                        <a:buChar char="•"/>
                      </a:pPr>
                      <a:r>
                        <a:rPr lang="nn-NO" sz="1400" dirty="0">
                          <a:effectLst/>
                        </a:rPr>
                        <a:t>Skrivedans</a:t>
                      </a:r>
                    </a:p>
                    <a:p>
                      <a:pPr marL="171450" marR="0" lvl="0" indent="-171450" algn="l" defTabSz="74295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nn-NO" sz="1400" dirty="0">
                          <a:effectLst/>
                        </a:rPr>
                        <a:t>Tur for førskulebarna om hausten</a:t>
                      </a:r>
                    </a:p>
                    <a:p>
                      <a:pPr marL="171450" marR="0" lvl="0" indent="-171450" algn="l" defTabSz="74295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nn-NO" sz="1400" dirty="0">
                          <a:effectLst/>
                        </a:rPr>
                        <a:t>Turdag med 1.klasse (juni)</a:t>
                      </a:r>
                    </a:p>
                  </a:txBody>
                  <a:tcPr marL="99060" marR="99060" marT="0" marB="0">
                    <a:solidFill>
                      <a:srgbClr val="CCFF99"/>
                    </a:solidFill>
                  </a:tcPr>
                </a:tc>
                <a:extLst>
                  <a:ext uri="{0D108BD9-81ED-4DB2-BD59-A6C34878D82A}">
                    <a16:rowId xmlns:a16="http://schemas.microsoft.com/office/drawing/2014/main" val="3498771359"/>
                  </a:ext>
                </a:extLst>
              </a:tr>
            </a:tbl>
          </a:graphicData>
        </a:graphic>
      </p:graphicFrame>
      <p:sp>
        <p:nvSpPr>
          <p:cNvPr id="8" name="Rektangel 7">
            <a:extLst>
              <a:ext uri="{FF2B5EF4-FFF2-40B4-BE49-F238E27FC236}">
                <a16:creationId xmlns:a16="http://schemas.microsoft.com/office/drawing/2014/main" id="{6A69049F-A1A4-4791-99F7-416C9F8F7BA4}"/>
              </a:ext>
            </a:extLst>
          </p:cNvPr>
          <p:cNvSpPr/>
          <p:nvPr/>
        </p:nvSpPr>
        <p:spPr>
          <a:xfrm>
            <a:off x="4419601" y="378099"/>
            <a:ext cx="5957358" cy="4092659"/>
          </a:xfrm>
          <a:prstGeom prst="rect">
            <a:avLst/>
          </a:prstGeom>
        </p:spPr>
        <p:txBody>
          <a:bodyPr wrap="square">
            <a:spAutoFit/>
          </a:bodyPr>
          <a:lstStyle/>
          <a:p>
            <a:r>
              <a:rPr lang="nn-NO" sz="1444" b="1" dirty="0">
                <a:ea typeface="Calibri" panose="020F0502020204030204" pitchFamily="34" charset="0"/>
                <a:cs typeface="Times New Roman" panose="02020603050405020304" pitchFamily="18" charset="0"/>
              </a:rPr>
              <a:t>Medverknad</a:t>
            </a:r>
            <a:r>
              <a:rPr lang="nn-NO" sz="1444" dirty="0">
                <a:ea typeface="Calibri" panose="020F0502020204030204" pitchFamily="34" charset="0"/>
                <a:cs typeface="Times New Roman" panose="02020603050405020304" pitchFamily="18" charset="0"/>
              </a:rPr>
              <a:t>: </a:t>
            </a:r>
          </a:p>
          <a:p>
            <a:endParaRPr lang="nn-NO" sz="1444" dirty="0">
              <a:ea typeface="Calibri" panose="020F0502020204030204" pitchFamily="34" charset="0"/>
              <a:cs typeface="Times New Roman" panose="02020603050405020304" pitchFamily="18" charset="0"/>
            </a:endParaRPr>
          </a:p>
          <a:p>
            <a:r>
              <a:rPr lang="nn-NO" sz="1444" dirty="0">
                <a:ea typeface="Calibri" panose="020F0502020204030204" pitchFamily="34" charset="0"/>
                <a:cs typeface="Times New Roman" panose="02020603050405020304" pitchFamily="18" charset="0"/>
              </a:rPr>
              <a:t>At både born, foreldre og tilsette skal ha medverknad på aktivitetane i barnehagen er ein viktig verdi i barnehagen. Borna har medverknad på mange ting gjennom dagen, alt frå at dei kan velje mellom ulike aktivitetar til at dei sjølve vel pålegg på maten. Foreldre skal møte lydhøyrheit og forståing når dei kjem med innspel, og inviterast til slik medverknad i planleggingsarbeidet.</a:t>
            </a:r>
            <a:r>
              <a:rPr lang="nn-NO" sz="1444" dirty="0"/>
              <a:t> </a:t>
            </a:r>
          </a:p>
          <a:p>
            <a:endParaRPr lang="nn-NO" sz="1444" dirty="0"/>
          </a:p>
          <a:p>
            <a:r>
              <a:rPr lang="nn-NO" sz="1444" dirty="0"/>
              <a:t>Barnehagen vil legge til rette for at barna skal kunne få bidra med å påverke kvardagen sin og tema me jobbar med. Difor vil me ha årsplanen så romsleg at me har tid og mulegheit til å lytte til barna sine ynskjer. Det er DET som er den viktigaste medverknaden, å bli sett og lytta til i augneblinken.</a:t>
            </a:r>
          </a:p>
          <a:p>
            <a:endParaRPr lang="nn-NO" sz="1444" dirty="0"/>
          </a:p>
          <a:p>
            <a:r>
              <a:rPr lang="nn-NO" sz="1444" dirty="0"/>
              <a:t>Rammeplanen seier at «barna skal jamleg få høve til å delta aktivt i planlegginga og vurderinga. Alle barna skal kunne erfare å få påverke det som skjer i barnehagen, i samsvar med alder og modenskap. Barna skal ikkje få meir ansvar enn dei er rusta til å ta».</a:t>
            </a:r>
          </a:p>
        </p:txBody>
      </p:sp>
      <p:graphicFrame>
        <p:nvGraphicFramePr>
          <p:cNvPr id="9" name="Tabell 8">
            <a:extLst>
              <a:ext uri="{FF2B5EF4-FFF2-40B4-BE49-F238E27FC236}">
                <a16:creationId xmlns:a16="http://schemas.microsoft.com/office/drawing/2014/main" id="{46A80EA2-4E64-401F-9096-AC7C81E7F571}"/>
              </a:ext>
            </a:extLst>
          </p:cNvPr>
          <p:cNvGraphicFramePr>
            <a:graphicFrameLocks noGrp="1"/>
          </p:cNvGraphicFramePr>
          <p:nvPr>
            <p:extLst>
              <p:ext uri="{D42A27DB-BD31-4B8C-83A1-F6EECF244321}">
                <p14:modId xmlns:p14="http://schemas.microsoft.com/office/powerpoint/2010/main" val="1934305116"/>
              </p:ext>
            </p:extLst>
          </p:nvPr>
        </p:nvGraphicFramePr>
        <p:xfrm>
          <a:off x="-3362499" y="6748205"/>
          <a:ext cx="6512999" cy="2882630"/>
        </p:xfrm>
        <a:graphic>
          <a:graphicData uri="http://schemas.openxmlformats.org/drawingml/2006/table">
            <a:tbl>
              <a:tblPr firstRow="1" firstCol="1" bandRow="1">
                <a:tableStyleId>{93296810-A885-4BE3-A3E7-6D5BEEA58F35}</a:tableStyleId>
              </a:tblPr>
              <a:tblGrid>
                <a:gridCol w="1677448">
                  <a:extLst>
                    <a:ext uri="{9D8B030D-6E8A-4147-A177-3AD203B41FA5}">
                      <a16:colId xmlns:a16="http://schemas.microsoft.com/office/drawing/2014/main" val="1173640319"/>
                    </a:ext>
                  </a:extLst>
                </a:gridCol>
                <a:gridCol w="4835551">
                  <a:extLst>
                    <a:ext uri="{9D8B030D-6E8A-4147-A177-3AD203B41FA5}">
                      <a16:colId xmlns:a16="http://schemas.microsoft.com/office/drawing/2014/main" val="1080174063"/>
                    </a:ext>
                  </a:extLst>
                </a:gridCol>
              </a:tblGrid>
              <a:tr h="276977">
                <a:tc>
                  <a:txBody>
                    <a:bodyPr/>
                    <a:lstStyle/>
                    <a:p>
                      <a:pPr>
                        <a:lnSpc>
                          <a:spcPct val="115000"/>
                        </a:lnSpc>
                        <a:spcAft>
                          <a:spcPts val="0"/>
                        </a:spcAft>
                      </a:pPr>
                      <a:r>
                        <a:rPr lang="nn-NO" sz="1400" dirty="0">
                          <a:effectLst/>
                        </a:rPr>
                        <a:t>TEMA</a:t>
                      </a:r>
                      <a:endParaRPr lang="nn-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5210" marR="15210" marT="0" marB="0"/>
                </a:tc>
                <a:tc>
                  <a:txBody>
                    <a:bodyPr/>
                    <a:lstStyle/>
                    <a:p>
                      <a:pPr>
                        <a:lnSpc>
                          <a:spcPct val="115000"/>
                        </a:lnSpc>
                        <a:spcAft>
                          <a:spcPts val="0"/>
                        </a:spcAft>
                      </a:pPr>
                      <a:endParaRPr lang="nn-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5210" marR="15210" marT="0" marB="0"/>
                </a:tc>
                <a:extLst>
                  <a:ext uri="{0D108BD9-81ED-4DB2-BD59-A6C34878D82A}">
                    <a16:rowId xmlns:a16="http://schemas.microsoft.com/office/drawing/2014/main" val="91733163"/>
                  </a:ext>
                </a:extLst>
              </a:tr>
              <a:tr h="1780152">
                <a:tc>
                  <a:txBody>
                    <a:bodyPr/>
                    <a:lstStyle/>
                    <a:p>
                      <a:pPr>
                        <a:lnSpc>
                          <a:spcPct val="115000"/>
                        </a:lnSpc>
                        <a:spcAft>
                          <a:spcPts val="0"/>
                        </a:spcAft>
                      </a:pPr>
                      <a:r>
                        <a:rPr lang="nn-NO" sz="1400" dirty="0">
                          <a:effectLst/>
                        </a:rPr>
                        <a:t> Fysisk aktivitet og kvile</a:t>
                      </a:r>
                    </a:p>
                    <a:p>
                      <a:pPr>
                        <a:lnSpc>
                          <a:spcPct val="115000"/>
                        </a:lnSpc>
                        <a:spcAft>
                          <a:spcPts val="0"/>
                        </a:spcAft>
                      </a:pPr>
                      <a:endParaRPr lang="nn-NO" sz="1400" dirty="0">
                        <a:effectLst/>
                      </a:endParaRPr>
                    </a:p>
                    <a:p>
                      <a:pPr>
                        <a:lnSpc>
                          <a:spcPct val="115000"/>
                        </a:lnSpc>
                        <a:spcAft>
                          <a:spcPts val="0"/>
                        </a:spcAft>
                      </a:pPr>
                      <a:endParaRPr lang="nn-NO" sz="1400" dirty="0">
                        <a:effectLst/>
                      </a:endParaRPr>
                    </a:p>
                  </a:txBody>
                  <a:tcPr marL="15210" marR="15210" marT="0" marB="0"/>
                </a:tc>
                <a:tc>
                  <a:txBody>
                    <a:bodyPr/>
                    <a:lstStyle/>
                    <a:p>
                      <a:pPr>
                        <a:lnSpc>
                          <a:spcPct val="115000"/>
                        </a:lnSpc>
                        <a:spcAft>
                          <a:spcPts val="0"/>
                        </a:spcAft>
                      </a:pPr>
                      <a:r>
                        <a:rPr lang="nn-NO" sz="1400" dirty="0">
                          <a:effectLst/>
                        </a:rPr>
                        <a:t>Aktivitet inne og ute:</a:t>
                      </a:r>
                    </a:p>
                    <a:p>
                      <a:pPr marL="171450" indent="-171450">
                        <a:lnSpc>
                          <a:spcPct val="115000"/>
                        </a:lnSpc>
                        <a:spcAft>
                          <a:spcPts val="0"/>
                        </a:spcAft>
                        <a:buFont typeface="Arial" panose="020B0604020202020204" pitchFamily="34" charset="0"/>
                        <a:buChar char="•"/>
                      </a:pPr>
                      <a:r>
                        <a:rPr lang="nn-NO" sz="1400" dirty="0">
                          <a:effectLst/>
                        </a:rPr>
                        <a:t>Turar i nærområdet</a:t>
                      </a:r>
                    </a:p>
                    <a:p>
                      <a:pPr marL="171450" indent="-171450">
                        <a:lnSpc>
                          <a:spcPct val="115000"/>
                        </a:lnSpc>
                        <a:spcAft>
                          <a:spcPts val="0"/>
                        </a:spcAft>
                        <a:buFont typeface="Arial" panose="020B0604020202020204" pitchFamily="34" charset="0"/>
                        <a:buChar char="•"/>
                      </a:pPr>
                      <a:r>
                        <a:rPr lang="nn-NO" sz="1400" dirty="0">
                          <a:effectLst/>
                        </a:rPr>
                        <a:t>Bading</a:t>
                      </a:r>
                    </a:p>
                    <a:p>
                      <a:pPr marL="171450" indent="-171450">
                        <a:lnSpc>
                          <a:spcPct val="115000"/>
                        </a:lnSpc>
                        <a:spcAft>
                          <a:spcPts val="0"/>
                        </a:spcAft>
                        <a:buFont typeface="Arial" panose="020B0604020202020204" pitchFamily="34" charset="0"/>
                        <a:buChar char="•"/>
                      </a:pPr>
                      <a:r>
                        <a:rPr lang="nn-NO" sz="1400" dirty="0">
                          <a:effectLst/>
                        </a:rPr>
                        <a:t>Ski og </a:t>
                      </a:r>
                      <a:r>
                        <a:rPr lang="nn-NO" sz="1400" dirty="0" err="1">
                          <a:effectLst/>
                        </a:rPr>
                        <a:t>aking</a:t>
                      </a:r>
                      <a:r>
                        <a:rPr lang="nn-NO" sz="1400" dirty="0">
                          <a:effectLst/>
                        </a:rPr>
                        <a:t> </a:t>
                      </a:r>
                    </a:p>
                    <a:p>
                      <a:pPr marL="171450" indent="-171450">
                        <a:lnSpc>
                          <a:spcPct val="115000"/>
                        </a:lnSpc>
                        <a:spcAft>
                          <a:spcPts val="0"/>
                        </a:spcAft>
                        <a:buFont typeface="Arial" panose="020B0604020202020204" pitchFamily="34" charset="0"/>
                        <a:buChar char="•"/>
                      </a:pPr>
                      <a:r>
                        <a:rPr lang="nn-NO" sz="1400" dirty="0">
                          <a:effectLst/>
                        </a:rPr>
                        <a:t>Kvilestund kvar dag</a:t>
                      </a:r>
                    </a:p>
                    <a:p>
                      <a:pPr marL="171450" indent="-171450">
                        <a:lnSpc>
                          <a:spcPct val="115000"/>
                        </a:lnSpc>
                        <a:spcAft>
                          <a:spcPts val="0"/>
                        </a:spcAft>
                        <a:buFont typeface="Arial" panose="020B0604020202020204" pitchFamily="34" charset="0"/>
                        <a:buChar char="•"/>
                      </a:pPr>
                      <a:r>
                        <a:rPr lang="nn-NO" sz="1400" dirty="0">
                          <a:effectLst/>
                        </a:rPr>
                        <a:t>Aktivitet i gymsal</a:t>
                      </a:r>
                    </a:p>
                    <a:p>
                      <a:pPr marL="171450" indent="-171450">
                        <a:lnSpc>
                          <a:spcPct val="115000"/>
                        </a:lnSpc>
                        <a:spcAft>
                          <a:spcPts val="0"/>
                        </a:spcAft>
                        <a:buFont typeface="Arial" panose="020B0604020202020204" pitchFamily="34" charset="0"/>
                        <a:buChar char="•"/>
                      </a:pPr>
                      <a:r>
                        <a:rPr lang="nn-NO" sz="1400" dirty="0">
                          <a:effectLst/>
                        </a:rPr>
                        <a:t>Barneyoga</a:t>
                      </a:r>
                    </a:p>
                  </a:txBody>
                  <a:tcPr marL="15210" marR="15210" marT="0" marB="0"/>
                </a:tc>
                <a:extLst>
                  <a:ext uri="{0D108BD9-81ED-4DB2-BD59-A6C34878D82A}">
                    <a16:rowId xmlns:a16="http://schemas.microsoft.com/office/drawing/2014/main" val="1969569129"/>
                  </a:ext>
                </a:extLst>
              </a:tr>
              <a:tr h="825501">
                <a:tc>
                  <a:txBody>
                    <a:bodyPr/>
                    <a:lstStyle/>
                    <a:p>
                      <a:pPr>
                        <a:lnSpc>
                          <a:spcPct val="115000"/>
                        </a:lnSpc>
                        <a:spcAft>
                          <a:spcPts val="0"/>
                        </a:spcAft>
                      </a:pPr>
                      <a:r>
                        <a:rPr lang="nn-NO" sz="1400" dirty="0">
                          <a:effectLst/>
                        </a:rPr>
                        <a:t> </a:t>
                      </a:r>
                    </a:p>
                    <a:p>
                      <a:pPr>
                        <a:lnSpc>
                          <a:spcPct val="115000"/>
                        </a:lnSpc>
                        <a:spcAft>
                          <a:spcPts val="0"/>
                        </a:spcAft>
                      </a:pPr>
                      <a:r>
                        <a:rPr lang="nn-NO" sz="1400" dirty="0">
                          <a:effectLst/>
                        </a:rPr>
                        <a:t>Mat og helse</a:t>
                      </a:r>
                    </a:p>
                  </a:txBody>
                  <a:tcPr marL="15210" marR="15210" marT="0" marB="0"/>
                </a:tc>
                <a:tc>
                  <a:txBody>
                    <a:bodyPr/>
                    <a:lstStyle/>
                    <a:p>
                      <a:pPr marL="171450" indent="-171450">
                        <a:lnSpc>
                          <a:spcPct val="115000"/>
                        </a:lnSpc>
                        <a:spcAft>
                          <a:spcPts val="0"/>
                        </a:spcAft>
                        <a:buFont typeface="Arial" panose="020B0604020202020204" pitchFamily="34" charset="0"/>
                        <a:buChar char="•"/>
                      </a:pPr>
                      <a:r>
                        <a:rPr lang="nn-NO" sz="1400" dirty="0">
                          <a:effectLst/>
                        </a:rPr>
                        <a:t>Tilby variert pålegg og lage sunn mat</a:t>
                      </a:r>
                    </a:p>
                    <a:p>
                      <a:pPr marL="171450" indent="-171450">
                        <a:lnSpc>
                          <a:spcPct val="115000"/>
                        </a:lnSpc>
                        <a:spcAft>
                          <a:spcPts val="0"/>
                        </a:spcAft>
                        <a:buFont typeface="Arial" panose="020B0604020202020204" pitchFamily="34" charset="0"/>
                        <a:buChar char="•"/>
                      </a:pPr>
                      <a:r>
                        <a:rPr lang="nn-NO" sz="1400" dirty="0">
                          <a:effectLst/>
                        </a:rPr>
                        <a:t>Smake på ulike matrettar</a:t>
                      </a:r>
                    </a:p>
                    <a:p>
                      <a:pPr marL="171450" indent="-171450">
                        <a:lnSpc>
                          <a:spcPct val="115000"/>
                        </a:lnSpc>
                        <a:spcAft>
                          <a:spcPts val="0"/>
                        </a:spcAft>
                        <a:buFont typeface="Arial" panose="020B0604020202020204" pitchFamily="34" charset="0"/>
                        <a:buChar char="•"/>
                      </a:pPr>
                      <a:r>
                        <a:rPr lang="nn-NO" sz="1400" dirty="0">
                          <a:effectLst/>
                        </a:rPr>
                        <a:t>Lage varmmat – kjøkengrupper</a:t>
                      </a:r>
                    </a:p>
                  </a:txBody>
                  <a:tcPr marL="15210" marR="15210" marT="0" marB="0"/>
                </a:tc>
                <a:extLst>
                  <a:ext uri="{0D108BD9-81ED-4DB2-BD59-A6C34878D82A}">
                    <a16:rowId xmlns:a16="http://schemas.microsoft.com/office/drawing/2014/main" val="3706993104"/>
                  </a:ext>
                </a:extLst>
              </a:tr>
            </a:tbl>
          </a:graphicData>
        </a:graphic>
      </p:graphicFrame>
      <p:pic>
        <p:nvPicPr>
          <p:cNvPr id="3" name="Bilete 2" descr="Eit bilete som inneheld innandørs, peis&#10;&#10;Automatisk generert skildring">
            <a:extLst>
              <a:ext uri="{FF2B5EF4-FFF2-40B4-BE49-F238E27FC236}">
                <a16:creationId xmlns:a16="http://schemas.microsoft.com/office/drawing/2014/main" id="{04C4C992-6A4A-4E1A-BA5C-F2C5273ECEA6}"/>
              </a:ext>
            </a:extLst>
          </p:cNvPr>
          <p:cNvPicPr>
            <a:picLocks noChangeAspect="1"/>
          </p:cNvPicPr>
          <p:nvPr/>
        </p:nvPicPr>
        <p:blipFill rotWithShape="1">
          <a:blip r:embed="rId4">
            <a:extLst>
              <a:ext uri="{28A0092B-C50C-407E-A947-70E740481C1C}">
                <a14:useLocalDpi xmlns:a14="http://schemas.microsoft.com/office/drawing/2010/main" val="0"/>
              </a:ext>
            </a:extLst>
          </a:blip>
          <a:srcRect t="12232" b="9787"/>
          <a:stretch/>
        </p:blipFill>
        <p:spPr>
          <a:xfrm rot="5400000">
            <a:off x="6705966" y="6028633"/>
            <a:ext cx="4893001" cy="2861733"/>
          </a:xfrm>
          <a:prstGeom prst="rect">
            <a:avLst/>
          </a:prstGeom>
        </p:spPr>
      </p:pic>
      <p:pic>
        <p:nvPicPr>
          <p:cNvPr id="5" name="Bilete 4" descr="Eit bilete som inneheld tekst, person, innandørs&#10;&#10;Automatisk generert skildring">
            <a:extLst>
              <a:ext uri="{FF2B5EF4-FFF2-40B4-BE49-F238E27FC236}">
                <a16:creationId xmlns:a16="http://schemas.microsoft.com/office/drawing/2014/main" id="{32FCDD26-49C9-4A46-B507-A22311399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012999"/>
            <a:ext cx="2997179" cy="2247885"/>
          </a:xfrm>
          <a:prstGeom prst="rect">
            <a:avLst/>
          </a:prstGeom>
        </p:spPr>
      </p:pic>
      <p:pic>
        <p:nvPicPr>
          <p:cNvPr id="11" name="Bilete 10" descr="Eit bilete som inneheld innandørs, golv, raud&#10;&#10;Automatisk generert skildring">
            <a:extLst>
              <a:ext uri="{FF2B5EF4-FFF2-40B4-BE49-F238E27FC236}">
                <a16:creationId xmlns:a16="http://schemas.microsoft.com/office/drawing/2014/main" id="{BC1ADA2B-7438-40E4-8014-1442D3F765F4}"/>
              </a:ext>
            </a:extLst>
          </p:cNvPr>
          <p:cNvPicPr>
            <a:picLocks noChangeAspect="1"/>
          </p:cNvPicPr>
          <p:nvPr/>
        </p:nvPicPr>
        <p:blipFill rotWithShape="1">
          <a:blip r:embed="rId6">
            <a:extLst>
              <a:ext uri="{28A0092B-C50C-407E-A947-70E740481C1C}">
                <a14:useLocalDpi xmlns:a14="http://schemas.microsoft.com/office/drawing/2010/main" val="0"/>
              </a:ext>
            </a:extLst>
          </a:blip>
          <a:srcRect l="32630" t="37222" r="18750" b="16944"/>
          <a:stretch/>
        </p:blipFill>
        <p:spPr>
          <a:xfrm>
            <a:off x="796059" y="4082179"/>
            <a:ext cx="2633143" cy="1861640"/>
          </a:xfrm>
          <a:prstGeom prst="rect">
            <a:avLst/>
          </a:prstGeom>
        </p:spPr>
      </p:pic>
      <p:pic>
        <p:nvPicPr>
          <p:cNvPr id="12" name="Bilete 11" descr="Eit bilete som inneheld innandørs, vegg, golv, levande&#10;&#10;Automatisk generert skildring">
            <a:extLst>
              <a:ext uri="{FF2B5EF4-FFF2-40B4-BE49-F238E27FC236}">
                <a16:creationId xmlns:a16="http://schemas.microsoft.com/office/drawing/2014/main" id="{F09CF4DB-23A1-47FE-87A3-F863042F2469}"/>
              </a:ext>
            </a:extLst>
          </p:cNvPr>
          <p:cNvPicPr>
            <a:picLocks noChangeAspect="1"/>
          </p:cNvPicPr>
          <p:nvPr/>
        </p:nvPicPr>
        <p:blipFill rotWithShape="1">
          <a:blip r:embed="rId7">
            <a:extLst>
              <a:ext uri="{28A0092B-C50C-407E-A947-70E740481C1C}">
                <a14:useLocalDpi xmlns:a14="http://schemas.microsoft.com/office/drawing/2010/main" val="0"/>
              </a:ext>
            </a:extLst>
          </a:blip>
          <a:srcRect l="32811" t="24722" r="25609" b="1007"/>
          <a:stretch/>
        </p:blipFill>
        <p:spPr>
          <a:xfrm>
            <a:off x="-1165956" y="3971085"/>
            <a:ext cx="1882644" cy="2522117"/>
          </a:xfrm>
          <a:prstGeom prst="rect">
            <a:avLst/>
          </a:prstGeom>
        </p:spPr>
      </p:pic>
      <p:pic>
        <p:nvPicPr>
          <p:cNvPr id="13" name="Bilete 12" descr="Eit bilete som inneheld golv, innandørs, vindauge, soverom&#10;&#10;Automatisk generert skildring">
            <a:extLst>
              <a:ext uri="{FF2B5EF4-FFF2-40B4-BE49-F238E27FC236}">
                <a16:creationId xmlns:a16="http://schemas.microsoft.com/office/drawing/2014/main" id="{B1B7A230-7BCA-4041-A1BC-252CF85E4495}"/>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37500" t="45148" r="25608" b="18238"/>
          <a:stretch/>
        </p:blipFill>
        <p:spPr>
          <a:xfrm>
            <a:off x="-3725333" y="4082179"/>
            <a:ext cx="2500983" cy="1861640"/>
          </a:xfrm>
          <a:prstGeom prst="rect">
            <a:avLst/>
          </a:prstGeom>
        </p:spPr>
      </p:pic>
    </p:spTree>
    <p:extLst>
      <p:ext uri="{BB962C8B-B14F-4D97-AF65-F5344CB8AC3E}">
        <p14:creationId xmlns:p14="http://schemas.microsoft.com/office/powerpoint/2010/main" val="47286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F5D8963-71E1-4D9E-8065-082D64B00C3E}"/>
              </a:ext>
            </a:extLst>
          </p:cNvPr>
          <p:cNvSpPr/>
          <p:nvPr/>
        </p:nvSpPr>
        <p:spPr>
          <a:xfrm>
            <a:off x="-3275382" y="127432"/>
            <a:ext cx="6200331" cy="3203698"/>
          </a:xfrm>
          <a:prstGeom prst="rect">
            <a:avLst/>
          </a:prstGeom>
        </p:spPr>
        <p:txBody>
          <a:bodyPr wrap="square">
            <a:spAutoFit/>
          </a:bodyPr>
          <a:lstStyle/>
          <a:p>
            <a:r>
              <a:rPr lang="nn-NO" sz="1444" b="1" dirty="0"/>
              <a:t>LEIK – DEN VIKTIGASTE AKTIVITETEN!</a:t>
            </a:r>
          </a:p>
          <a:p>
            <a:endParaRPr lang="nn-NO" sz="1444" dirty="0"/>
          </a:p>
          <a:p>
            <a:r>
              <a:rPr lang="nn-NO" sz="1444" dirty="0"/>
              <a:t>Å leike skal ha ei sentral rolle i barnehagen, og eigenverdien til leiken skal anerkjennast. Barnehagen skal gje gode vilkår for leik, vennskap og barna sin eigen kultur. Leiken skal vere ein arena for utvikling og læring og for sosial og språkleg samhandling. Personalet skal organisere tid, rom og leikemateriale for å inspirere til ulike typar leik. </a:t>
            </a:r>
          </a:p>
          <a:p>
            <a:r>
              <a:rPr lang="nn-NO" sz="1444" dirty="0"/>
              <a:t>(Rammeplan for barnehagen, s. 20).</a:t>
            </a:r>
          </a:p>
          <a:p>
            <a:endParaRPr lang="nn-NO" sz="1444" dirty="0"/>
          </a:p>
          <a:p>
            <a:r>
              <a:rPr lang="nn-NO" sz="1444" dirty="0"/>
              <a:t>I leiken er det barna sjølv som har sett prosessen i gang. Den blir styrt og strukturert av dei sjølv. Den finner stad over alt der barna er, og det er ein indre motivasjon som driv dei framover i leiken. Dei viktigaste kjenneteikna ved leik er </a:t>
            </a:r>
            <a:r>
              <a:rPr lang="nn-NO" sz="1444" i="1" dirty="0"/>
              <a:t>moro</a:t>
            </a:r>
            <a:r>
              <a:rPr lang="nn-NO" sz="1444" dirty="0"/>
              <a:t>, </a:t>
            </a:r>
            <a:r>
              <a:rPr lang="nn-NO" sz="1444" i="1" dirty="0"/>
              <a:t>usikkerheit</a:t>
            </a:r>
            <a:r>
              <a:rPr lang="nn-NO" sz="1444" dirty="0"/>
              <a:t>, </a:t>
            </a:r>
            <a:r>
              <a:rPr lang="nn-NO" sz="1444" i="1" dirty="0"/>
              <a:t>utfordringar</a:t>
            </a:r>
            <a:r>
              <a:rPr lang="nn-NO" sz="1444" dirty="0"/>
              <a:t>, </a:t>
            </a:r>
            <a:r>
              <a:rPr lang="nn-NO" sz="1444" i="1" dirty="0"/>
              <a:t>fleksibilitet</a:t>
            </a:r>
            <a:r>
              <a:rPr lang="nn-NO" sz="1444" dirty="0"/>
              <a:t> og at </a:t>
            </a:r>
            <a:r>
              <a:rPr lang="nn-NO" sz="1444" i="1" dirty="0"/>
              <a:t>leiken ikkje har noko mål utover leiken sjølv</a:t>
            </a:r>
            <a:r>
              <a:rPr lang="nn-NO" sz="1444" dirty="0"/>
              <a:t>. (Utdrag frå FN 2013)</a:t>
            </a:r>
          </a:p>
        </p:txBody>
      </p:sp>
      <p:sp>
        <p:nvSpPr>
          <p:cNvPr id="11" name="Rektangel 10">
            <a:extLst>
              <a:ext uri="{FF2B5EF4-FFF2-40B4-BE49-F238E27FC236}">
                <a16:creationId xmlns:a16="http://schemas.microsoft.com/office/drawing/2014/main" id="{EFC8AF11-F98D-4CF7-ACC8-EDF8B131C4B0}"/>
              </a:ext>
            </a:extLst>
          </p:cNvPr>
          <p:cNvSpPr/>
          <p:nvPr/>
        </p:nvSpPr>
        <p:spPr>
          <a:xfrm>
            <a:off x="671948" y="4017431"/>
            <a:ext cx="2646605" cy="5426101"/>
          </a:xfrm>
          <a:prstGeom prst="rect">
            <a:avLst/>
          </a:prstGeom>
        </p:spPr>
        <p:txBody>
          <a:bodyPr wrap="square">
            <a:spAutoFit/>
          </a:bodyPr>
          <a:lstStyle/>
          <a:p>
            <a:r>
              <a:rPr lang="nn-NO" sz="1444" b="1" dirty="0"/>
              <a:t>Leikemiljøet</a:t>
            </a:r>
            <a:r>
              <a:rPr lang="nn-NO" sz="1444" dirty="0"/>
              <a:t>: Kva miljø barna har rundt seg er med på å stimulere til ulik type leik. Personalet skal i år jobbe ekstra mykje med leikemateriell og leikemiljøet. Personalet har gjennom pedagogiske fagøkter med STYD (Stolt og </a:t>
            </a:r>
            <a:r>
              <a:rPr lang="nn-NO" sz="1444" dirty="0" err="1"/>
              <a:t>Ydmyk</a:t>
            </a:r>
            <a:r>
              <a:rPr lang="nn-NO" sz="1444" dirty="0"/>
              <a:t>), lære meir om  psykisk helse blant barnehage-barn, og korleis leik og leikemiljøet er med å påverke kvardagen til barna. Me vil vere meir bevisst kva leiker me tilbyr og at </a:t>
            </a:r>
            <a:r>
              <a:rPr lang="nn-NO" sz="1444" dirty="0" err="1"/>
              <a:t>udefinerte</a:t>
            </a:r>
            <a:r>
              <a:rPr lang="nn-NO" sz="1444" dirty="0"/>
              <a:t> leiker er med på å inkludere fleire i leiken. </a:t>
            </a:r>
          </a:p>
          <a:p>
            <a:endParaRPr lang="nn-NO" sz="1444" dirty="0"/>
          </a:p>
          <a:p>
            <a:r>
              <a:rPr lang="nn-NO" sz="1444" dirty="0"/>
              <a:t>I løpet av barnehagetida går barnet gjennom ulike leikefasar. Her skal barnehagen legge til rette for ulik leik til dei ulike aldrane, og progresjon er ein viktig faktor for at barna skal bli stimulerte til å gå inn i leik med andre barn. </a:t>
            </a:r>
          </a:p>
        </p:txBody>
      </p:sp>
      <p:graphicFrame>
        <p:nvGraphicFramePr>
          <p:cNvPr id="6" name="Tabell 5">
            <a:extLst>
              <a:ext uri="{FF2B5EF4-FFF2-40B4-BE49-F238E27FC236}">
                <a16:creationId xmlns:a16="http://schemas.microsoft.com/office/drawing/2014/main" id="{FE8EC280-E740-48E7-9072-66F1ABA1F662}"/>
              </a:ext>
            </a:extLst>
          </p:cNvPr>
          <p:cNvGraphicFramePr>
            <a:graphicFrameLocks noGrp="1"/>
          </p:cNvGraphicFramePr>
          <p:nvPr>
            <p:extLst>
              <p:ext uri="{D42A27DB-BD31-4B8C-83A1-F6EECF244321}">
                <p14:modId xmlns:p14="http://schemas.microsoft.com/office/powerpoint/2010/main" val="2952105536"/>
              </p:ext>
            </p:extLst>
          </p:nvPr>
        </p:nvGraphicFramePr>
        <p:xfrm>
          <a:off x="3712157" y="201421"/>
          <a:ext cx="6576674" cy="5207992"/>
        </p:xfrm>
        <a:graphic>
          <a:graphicData uri="http://schemas.openxmlformats.org/drawingml/2006/table">
            <a:tbl>
              <a:tblPr firstRow="1" firstCol="1" bandRow="1">
                <a:tableStyleId>{93296810-A885-4BE3-A3E7-6D5BEEA58F35}</a:tableStyleId>
              </a:tblPr>
              <a:tblGrid>
                <a:gridCol w="1794351">
                  <a:extLst>
                    <a:ext uri="{9D8B030D-6E8A-4147-A177-3AD203B41FA5}">
                      <a16:colId xmlns:a16="http://schemas.microsoft.com/office/drawing/2014/main" val="1311307385"/>
                    </a:ext>
                  </a:extLst>
                </a:gridCol>
                <a:gridCol w="2118783">
                  <a:extLst>
                    <a:ext uri="{9D8B030D-6E8A-4147-A177-3AD203B41FA5}">
                      <a16:colId xmlns:a16="http://schemas.microsoft.com/office/drawing/2014/main" val="3264383740"/>
                    </a:ext>
                  </a:extLst>
                </a:gridCol>
                <a:gridCol w="2663540">
                  <a:extLst>
                    <a:ext uri="{9D8B030D-6E8A-4147-A177-3AD203B41FA5}">
                      <a16:colId xmlns:a16="http://schemas.microsoft.com/office/drawing/2014/main" val="880132152"/>
                    </a:ext>
                  </a:extLst>
                </a:gridCol>
              </a:tblGrid>
              <a:tr h="300712">
                <a:tc>
                  <a:txBody>
                    <a:bodyPr/>
                    <a:lstStyle/>
                    <a:p>
                      <a:pPr>
                        <a:lnSpc>
                          <a:spcPct val="115000"/>
                        </a:lnSpc>
                        <a:spcAft>
                          <a:spcPts val="0"/>
                        </a:spcAft>
                      </a:pPr>
                      <a:r>
                        <a:rPr lang="nn-NO" sz="1700" dirty="0">
                          <a:effectLst/>
                        </a:rPr>
                        <a:t>TEMA</a:t>
                      </a:r>
                      <a:endParaRPr lang="nn-NO"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5210" marR="15210" marT="0" marB="0">
                    <a:solidFill>
                      <a:srgbClr val="38804B"/>
                    </a:solidFill>
                  </a:tcPr>
                </a:tc>
                <a:tc>
                  <a:txBody>
                    <a:bodyPr/>
                    <a:lstStyle/>
                    <a:p>
                      <a:pPr>
                        <a:lnSpc>
                          <a:spcPct val="115000"/>
                        </a:lnSpc>
                        <a:spcAft>
                          <a:spcPts val="0"/>
                        </a:spcAft>
                      </a:pPr>
                      <a:r>
                        <a:rPr lang="nn-NO" sz="1700" dirty="0">
                          <a:solidFill>
                            <a:schemeClr val="bg1"/>
                          </a:solidFill>
                          <a:effectLst/>
                        </a:rPr>
                        <a:t>KORLEIS</a:t>
                      </a:r>
                      <a:endParaRPr lang="nn-NO"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210" marR="15210" marT="0" marB="0">
                    <a:solidFill>
                      <a:srgbClr val="38804B"/>
                    </a:solidFill>
                  </a:tcPr>
                </a:tc>
                <a:tc>
                  <a:txBody>
                    <a:bodyPr/>
                    <a:lstStyle/>
                    <a:p>
                      <a:pPr>
                        <a:lnSpc>
                          <a:spcPct val="115000"/>
                        </a:lnSpc>
                        <a:spcAft>
                          <a:spcPts val="0"/>
                        </a:spcAft>
                      </a:pPr>
                      <a:r>
                        <a:rPr lang="nn-NO" sz="1700" dirty="0">
                          <a:solidFill>
                            <a:schemeClr val="bg1"/>
                          </a:solidFill>
                          <a:effectLst/>
                        </a:rPr>
                        <a:t>KVA</a:t>
                      </a:r>
                      <a:endParaRPr lang="nn-NO"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5210" marR="15210" marT="0" marB="0">
                    <a:solidFill>
                      <a:srgbClr val="38804B"/>
                    </a:solidFill>
                  </a:tcPr>
                </a:tc>
                <a:extLst>
                  <a:ext uri="{0D108BD9-81ED-4DB2-BD59-A6C34878D82A}">
                    <a16:rowId xmlns:a16="http://schemas.microsoft.com/office/drawing/2014/main" val="2915739823"/>
                  </a:ext>
                </a:extLst>
              </a:tr>
              <a:tr h="4795054">
                <a:tc>
                  <a:txBody>
                    <a:bodyPr/>
                    <a:lstStyle/>
                    <a:p>
                      <a:pPr>
                        <a:lnSpc>
                          <a:spcPct val="115000"/>
                        </a:lnSpc>
                        <a:spcAft>
                          <a:spcPts val="0"/>
                        </a:spcAft>
                      </a:pPr>
                      <a:endParaRPr lang="nn-NO" sz="1400" dirty="0">
                        <a:effectLst/>
                      </a:endParaRPr>
                    </a:p>
                    <a:p>
                      <a:r>
                        <a:rPr lang="nn-NO" sz="1400" b="1" kern="1200" dirty="0">
                          <a:solidFill>
                            <a:schemeClr val="lt1"/>
                          </a:solidFill>
                          <a:effectLst/>
                          <a:latin typeface="+mn-lt"/>
                          <a:ea typeface="+mn-ea"/>
                          <a:cs typeface="+mn-cs"/>
                        </a:rPr>
                        <a:t>Nærmiljø og samfunn</a:t>
                      </a:r>
                    </a:p>
                    <a:p>
                      <a:r>
                        <a:rPr lang="nn-NO" sz="1400" b="0" kern="1200" dirty="0">
                          <a:solidFill>
                            <a:schemeClr val="lt1"/>
                          </a:solidFill>
                          <a:effectLst/>
                          <a:latin typeface="+mn-lt"/>
                          <a:ea typeface="+mn-ea"/>
                          <a:cs typeface="+mn-cs"/>
                        </a:rPr>
                        <a:t> </a:t>
                      </a:r>
                    </a:p>
                    <a:p>
                      <a:r>
                        <a:rPr lang="nn-NO" sz="1400" b="0" kern="1200" dirty="0">
                          <a:solidFill>
                            <a:schemeClr val="lt1"/>
                          </a:solidFill>
                          <a:effectLst/>
                          <a:latin typeface="+mn-lt"/>
                          <a:ea typeface="+mn-ea"/>
                          <a:cs typeface="+mn-cs"/>
                        </a:rPr>
                        <a:t>I Rammeplanen står det:  «Barnehagen skal bidra til kunnskap om og erfaringar med lokale tradisjonar, samfunnsinstitusjonar og yrke, slik at barn kan oppleve tilhøyrsle til nærmiljøet. Kulturelt mangfald, ulike levemåtar og ulike familieformer er ein del av fagområdet.»</a:t>
                      </a:r>
                    </a:p>
                    <a:p>
                      <a:r>
                        <a:rPr lang="nn-NO" sz="1400" b="0" kern="1200" dirty="0">
                          <a:solidFill>
                            <a:schemeClr val="lt1"/>
                          </a:solidFill>
                          <a:effectLst/>
                          <a:latin typeface="+mn-lt"/>
                          <a:ea typeface="+mn-ea"/>
                          <a:cs typeface="+mn-cs"/>
                        </a:rPr>
                        <a:t> </a:t>
                      </a:r>
                    </a:p>
                  </a:txBody>
                  <a:tcPr marL="15210" marR="15210" marT="0" marB="0">
                    <a:solidFill>
                      <a:srgbClr val="38804B"/>
                    </a:solidFill>
                  </a:tcPr>
                </a:tc>
                <a:tc>
                  <a:txBody>
                    <a:bodyPr/>
                    <a:lstStyle/>
                    <a:p>
                      <a:pPr>
                        <a:lnSpc>
                          <a:spcPct val="115000"/>
                        </a:lnSpc>
                        <a:spcAft>
                          <a:spcPts val="0"/>
                        </a:spcAft>
                      </a:pPr>
                      <a:endParaRPr lang="nn-NO" sz="1400" dirty="0">
                        <a:effectLst/>
                      </a:endParaRPr>
                    </a:p>
                    <a:p>
                      <a:pPr>
                        <a:lnSpc>
                          <a:spcPct val="115000"/>
                        </a:lnSpc>
                        <a:spcAft>
                          <a:spcPts val="0"/>
                        </a:spcAft>
                      </a:pPr>
                      <a:r>
                        <a:rPr lang="nn-NO" sz="1400" dirty="0">
                          <a:effectLst/>
                        </a:rPr>
                        <a:t>Bygda mi</a:t>
                      </a:r>
                    </a:p>
                    <a:p>
                      <a:pPr marL="171450" indent="-171450">
                        <a:lnSpc>
                          <a:spcPct val="115000"/>
                        </a:lnSpc>
                        <a:spcAft>
                          <a:spcPts val="0"/>
                        </a:spcAft>
                        <a:buFont typeface="Arial" panose="020B0604020202020204" pitchFamily="34" charset="0"/>
                        <a:buChar char="•"/>
                      </a:pPr>
                      <a:r>
                        <a:rPr lang="nn-NO" sz="1400" dirty="0">
                          <a:effectLst/>
                        </a:rPr>
                        <a:t>Kvar bur eg?</a:t>
                      </a:r>
                    </a:p>
                    <a:p>
                      <a:pPr marL="171450" indent="-171450">
                        <a:lnSpc>
                          <a:spcPct val="115000"/>
                        </a:lnSpc>
                        <a:spcAft>
                          <a:spcPts val="0"/>
                        </a:spcAft>
                        <a:buFont typeface="Arial" panose="020B0604020202020204" pitchFamily="34" charset="0"/>
                        <a:buChar char="•"/>
                      </a:pPr>
                      <a:r>
                        <a:rPr lang="nn-NO" sz="1400" dirty="0">
                          <a:effectLst/>
                        </a:rPr>
                        <a:t>Meg og min familie</a:t>
                      </a:r>
                    </a:p>
                    <a:p>
                      <a:pPr marL="171450" indent="-171450">
                        <a:lnSpc>
                          <a:spcPct val="115000"/>
                        </a:lnSpc>
                        <a:spcAft>
                          <a:spcPts val="0"/>
                        </a:spcAft>
                        <a:buFont typeface="Arial" panose="020B0604020202020204" pitchFamily="34" charset="0"/>
                        <a:buChar char="•"/>
                      </a:pPr>
                      <a:r>
                        <a:rPr lang="nn-NO" sz="1400" dirty="0">
                          <a:effectLst/>
                        </a:rPr>
                        <a:t>Kva jobbar mor og far </a:t>
                      </a:r>
                    </a:p>
                    <a:p>
                      <a:pPr marL="171450" indent="-171450">
                        <a:lnSpc>
                          <a:spcPct val="115000"/>
                        </a:lnSpc>
                        <a:spcAft>
                          <a:spcPts val="0"/>
                        </a:spcAft>
                        <a:buFont typeface="Arial" panose="020B0604020202020204" pitchFamily="34" charset="0"/>
                        <a:buChar char="•"/>
                      </a:pPr>
                      <a:r>
                        <a:rPr lang="nn-NO" sz="1400" dirty="0">
                          <a:effectLst/>
                        </a:rPr>
                        <a:t>Å høyre til</a:t>
                      </a:r>
                    </a:p>
                    <a:p>
                      <a:pPr marL="171450" indent="-171450">
                        <a:lnSpc>
                          <a:spcPct val="115000"/>
                        </a:lnSpc>
                        <a:spcAft>
                          <a:spcPts val="0"/>
                        </a:spcAft>
                        <a:buFont typeface="Arial" panose="020B0604020202020204" pitchFamily="34" charset="0"/>
                        <a:buChar char="•"/>
                      </a:pPr>
                      <a:r>
                        <a:rPr lang="nn-NO" sz="1400" dirty="0">
                          <a:effectLst/>
                        </a:rPr>
                        <a:t>Lære nye stadnamn</a:t>
                      </a:r>
                    </a:p>
                    <a:p>
                      <a:pPr marL="171450" indent="-171450">
                        <a:lnSpc>
                          <a:spcPct val="115000"/>
                        </a:lnSpc>
                        <a:spcAft>
                          <a:spcPts val="0"/>
                        </a:spcAft>
                        <a:buFont typeface="Arial" panose="020B0604020202020204" pitchFamily="34" charset="0"/>
                        <a:buChar char="•"/>
                      </a:pPr>
                      <a:r>
                        <a:rPr lang="nn-NO" sz="1400" dirty="0">
                          <a:effectLst/>
                        </a:rPr>
                        <a:t>Barn får oversikt over kvar dei andre barna bur</a:t>
                      </a:r>
                    </a:p>
                    <a:p>
                      <a:pPr marL="171450" indent="-171450">
                        <a:lnSpc>
                          <a:spcPct val="115000"/>
                        </a:lnSpc>
                        <a:spcAft>
                          <a:spcPts val="0"/>
                        </a:spcAft>
                        <a:buFont typeface="Arial" panose="020B0604020202020204" pitchFamily="34" charset="0"/>
                        <a:buChar char="•"/>
                      </a:pPr>
                      <a:r>
                        <a:rPr lang="nn-NO" sz="1400" dirty="0">
                          <a:effectLst/>
                        </a:rPr>
                        <a:t>Bli kjende med andre viktige bygningar og stader i dalen: butikk, bresenteret, kyrkja, skulen, barnehagen, elva, stølar.</a:t>
                      </a:r>
                    </a:p>
                    <a:p>
                      <a:pPr>
                        <a:lnSpc>
                          <a:spcPct val="115000"/>
                        </a:lnSpc>
                        <a:spcAft>
                          <a:spcPts val="0"/>
                        </a:spcAft>
                      </a:pPr>
                      <a:r>
                        <a:rPr lang="nn-NO" sz="1400" dirty="0">
                          <a:effectLst/>
                        </a:rPr>
                        <a:t>Ulike årstider</a:t>
                      </a:r>
                    </a:p>
                    <a:p>
                      <a:pPr marL="171450" indent="-171450">
                        <a:lnSpc>
                          <a:spcPct val="115000"/>
                        </a:lnSpc>
                        <a:spcAft>
                          <a:spcPts val="0"/>
                        </a:spcAft>
                        <a:buFont typeface="Arial" panose="020B0604020202020204" pitchFamily="34" charset="0"/>
                        <a:buChar char="•"/>
                      </a:pPr>
                      <a:r>
                        <a:rPr lang="nn-NO" sz="1400" dirty="0">
                          <a:effectLst/>
                        </a:rPr>
                        <a:t>Naturen endrar seg til ulike årstider</a:t>
                      </a:r>
                    </a:p>
                    <a:p>
                      <a:pPr>
                        <a:lnSpc>
                          <a:spcPct val="115000"/>
                        </a:lnSpc>
                        <a:spcAft>
                          <a:spcPts val="0"/>
                        </a:spcAft>
                      </a:pPr>
                      <a:r>
                        <a:rPr lang="nn-NO" sz="1400" dirty="0">
                          <a:effectLst/>
                        </a:rPr>
                        <a:t>Framtid og fortid</a:t>
                      </a:r>
                    </a:p>
                  </a:txBody>
                  <a:tcPr marL="15210" marR="15210" marT="0" marB="0">
                    <a:solidFill>
                      <a:srgbClr val="CCFF99"/>
                    </a:solidFill>
                  </a:tcPr>
                </a:tc>
                <a:tc>
                  <a:txBody>
                    <a:bodyPr/>
                    <a:lstStyle/>
                    <a:p>
                      <a:pPr marL="171450" indent="-171450">
                        <a:buFont typeface="Arial" panose="020B0604020202020204" pitchFamily="34" charset="0"/>
                        <a:buChar char="•"/>
                      </a:pPr>
                      <a:endParaRPr lang="nn-NO" sz="1400" kern="1200" dirty="0">
                        <a:solidFill>
                          <a:schemeClr val="dk1"/>
                        </a:solidFill>
                        <a:effectLst/>
                        <a:latin typeface="+mn-lt"/>
                        <a:ea typeface="+mn-ea"/>
                        <a:cs typeface="+mn-cs"/>
                      </a:endParaRPr>
                    </a:p>
                    <a:p>
                      <a:pPr marL="171450" indent="-171450">
                        <a:buFont typeface="Arial" panose="020B0604020202020204" pitchFamily="34" charset="0"/>
                        <a:buChar char="•"/>
                      </a:pPr>
                      <a:endParaRPr lang="nn-NO" sz="1400" kern="1200" dirty="0">
                        <a:solidFill>
                          <a:schemeClr val="dk1"/>
                        </a:solidFill>
                        <a:effectLst/>
                        <a:latin typeface="+mn-lt"/>
                        <a:ea typeface="+mn-ea"/>
                        <a:cs typeface="+mn-cs"/>
                      </a:endParaRPr>
                    </a:p>
                    <a:p>
                      <a:pPr marL="171450" indent="-171450">
                        <a:buFont typeface="Arial" panose="020B0604020202020204" pitchFamily="34" charset="0"/>
                        <a:buChar char="•"/>
                      </a:pPr>
                      <a:r>
                        <a:rPr lang="nn-NO" sz="1400" kern="1200" dirty="0">
                          <a:solidFill>
                            <a:schemeClr val="dk1"/>
                          </a:solidFill>
                          <a:effectLst/>
                          <a:latin typeface="+mn-lt"/>
                          <a:ea typeface="+mn-ea"/>
                          <a:cs typeface="+mn-cs"/>
                        </a:rPr>
                        <a:t>Teikne kart over Jostedalen</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Alle har med fotoapparat heim og tek </a:t>
                      </a:r>
                      <a:r>
                        <a:rPr lang="nn-NO" sz="1400" kern="1200" dirty="0" err="1">
                          <a:solidFill>
                            <a:schemeClr val="dk1"/>
                          </a:solidFill>
                          <a:effectLst/>
                          <a:latin typeface="+mn-lt"/>
                          <a:ea typeface="+mn-ea"/>
                          <a:cs typeface="+mn-cs"/>
                        </a:rPr>
                        <a:t>bilder</a:t>
                      </a:r>
                      <a:r>
                        <a:rPr lang="nn-NO" sz="1400" kern="1200" dirty="0">
                          <a:solidFill>
                            <a:schemeClr val="dk1"/>
                          </a:solidFill>
                          <a:effectLst/>
                          <a:latin typeface="+mn-lt"/>
                          <a:ea typeface="+mn-ea"/>
                          <a:cs typeface="+mn-cs"/>
                        </a:rPr>
                        <a:t> av seg sjølv, huset sitt og kva dei har lyst å vise fram.</a:t>
                      </a:r>
                    </a:p>
                    <a:p>
                      <a:pPr marL="171450" indent="-171450">
                        <a:buFont typeface="Arial" panose="020B0604020202020204" pitchFamily="34" charset="0"/>
                        <a:buChar char="•"/>
                      </a:pPr>
                      <a:r>
                        <a:rPr lang="nb-NO" sz="1400" kern="1200" dirty="0">
                          <a:solidFill>
                            <a:schemeClr val="dk1"/>
                          </a:solidFill>
                          <a:effectLst/>
                          <a:latin typeface="+mn-lt"/>
                          <a:ea typeface="+mn-ea"/>
                          <a:cs typeface="+mn-cs"/>
                        </a:rPr>
                        <a:t>Bilda blir brukt når barnet </a:t>
                      </a:r>
                      <a:r>
                        <a:rPr lang="nb-NO" sz="1400" kern="1200" dirty="0" err="1">
                          <a:solidFill>
                            <a:schemeClr val="dk1"/>
                          </a:solidFill>
                          <a:effectLst/>
                          <a:latin typeface="+mn-lt"/>
                          <a:ea typeface="+mn-ea"/>
                          <a:cs typeface="+mn-cs"/>
                        </a:rPr>
                        <a:t>fortel</a:t>
                      </a:r>
                      <a:r>
                        <a:rPr lang="nb-NO" sz="1400" kern="1200" dirty="0">
                          <a:solidFill>
                            <a:schemeClr val="dk1"/>
                          </a:solidFill>
                          <a:effectLst/>
                          <a:latin typeface="+mn-lt"/>
                          <a:ea typeface="+mn-ea"/>
                          <a:cs typeface="+mn-cs"/>
                        </a:rPr>
                        <a:t> om den </a:t>
                      </a:r>
                      <a:r>
                        <a:rPr lang="nb-NO" sz="1400" kern="1200" dirty="0" err="1">
                          <a:solidFill>
                            <a:schemeClr val="dk1"/>
                          </a:solidFill>
                          <a:effectLst/>
                          <a:latin typeface="+mn-lt"/>
                          <a:ea typeface="+mn-ea"/>
                          <a:cs typeface="+mn-cs"/>
                        </a:rPr>
                        <a:t>dagten</a:t>
                      </a:r>
                      <a:r>
                        <a:rPr lang="nb-NO" sz="1400" kern="1200" dirty="0">
                          <a:solidFill>
                            <a:schemeClr val="dk1"/>
                          </a:solidFill>
                          <a:effectLst/>
                          <a:latin typeface="+mn-lt"/>
                          <a:ea typeface="+mn-ea"/>
                          <a:cs typeface="+mn-cs"/>
                        </a:rPr>
                        <a:t> «</a:t>
                      </a:r>
                      <a:r>
                        <a:rPr lang="nb-NO" sz="1400" kern="1200" dirty="0" err="1">
                          <a:solidFill>
                            <a:schemeClr val="dk1"/>
                          </a:solidFill>
                          <a:effectLst/>
                          <a:latin typeface="+mn-lt"/>
                          <a:ea typeface="+mn-ea"/>
                          <a:cs typeface="+mn-cs"/>
                        </a:rPr>
                        <a:t>Bjørnis</a:t>
                      </a:r>
                      <a:r>
                        <a:rPr lang="nb-NO" sz="1400" kern="1200" dirty="0">
                          <a:solidFill>
                            <a:schemeClr val="dk1"/>
                          </a:solidFill>
                          <a:effectLst/>
                          <a:latin typeface="+mn-lt"/>
                          <a:ea typeface="+mn-ea"/>
                          <a:cs typeface="+mn-cs"/>
                        </a:rPr>
                        <a:t>» var på overnattingsbesøk</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Turar i nærmiljøet, og lengre turar for dei eldste, for å bli kjende i Jostedalen. </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Sjå og oppleve </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Vere ute i all slags vær</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Fundere ilag, korleis og kvifor det blir endringar</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Fokus på fargar – ut frå årstida</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Korleis var det i «gamledagar»?</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Leike oss tilbake i tiden- </a:t>
                      </a:r>
                    </a:p>
                    <a:p>
                      <a:pPr marL="171450" indent="-171450">
                        <a:buFont typeface="Arial" panose="020B0604020202020204" pitchFamily="34" charset="0"/>
                        <a:buChar char="•"/>
                      </a:pPr>
                      <a:r>
                        <a:rPr lang="nn-NO" sz="1400" kern="1200" dirty="0">
                          <a:solidFill>
                            <a:schemeClr val="dk1"/>
                          </a:solidFill>
                          <a:effectLst/>
                          <a:latin typeface="+mn-lt"/>
                          <a:ea typeface="+mn-ea"/>
                          <a:cs typeface="+mn-cs"/>
                        </a:rPr>
                        <a:t>Fortelje frå gamledagar</a:t>
                      </a:r>
                      <a:endParaRPr lang="nn-NO" sz="1400" dirty="0">
                        <a:effectLst/>
                      </a:endParaRPr>
                    </a:p>
                  </a:txBody>
                  <a:tcPr marL="15210" marR="15210" marT="0" marB="0">
                    <a:solidFill>
                      <a:srgbClr val="CCFF99"/>
                    </a:solidFill>
                  </a:tcPr>
                </a:tc>
                <a:extLst>
                  <a:ext uri="{0D108BD9-81ED-4DB2-BD59-A6C34878D82A}">
                    <a16:rowId xmlns:a16="http://schemas.microsoft.com/office/drawing/2014/main" val="3100740903"/>
                  </a:ext>
                </a:extLst>
              </a:tr>
            </a:tbl>
          </a:graphicData>
        </a:graphic>
      </p:graphicFrame>
      <p:pic>
        <p:nvPicPr>
          <p:cNvPr id="3" name="Bilete 2" descr="Eit bilete som inneheld tre, utandørs, stein, omgitt&#10;&#10;Automatisk generert skildring">
            <a:extLst>
              <a:ext uri="{FF2B5EF4-FFF2-40B4-BE49-F238E27FC236}">
                <a16:creationId xmlns:a16="http://schemas.microsoft.com/office/drawing/2014/main" id="{CB63A949-A645-42C1-BA3F-28E79BC3ECC3}"/>
              </a:ext>
            </a:extLst>
          </p:cNvPr>
          <p:cNvPicPr>
            <a:picLocks noChangeAspect="1"/>
          </p:cNvPicPr>
          <p:nvPr/>
        </p:nvPicPr>
        <p:blipFill rotWithShape="1">
          <a:blip r:embed="rId3">
            <a:extLst>
              <a:ext uri="{28A0092B-C50C-407E-A947-70E740481C1C}">
                <a14:useLocalDpi xmlns:a14="http://schemas.microsoft.com/office/drawing/2010/main" val="0"/>
              </a:ext>
            </a:extLst>
          </a:blip>
          <a:srcRect t="1439" b="11853"/>
          <a:stretch/>
        </p:blipFill>
        <p:spPr>
          <a:xfrm>
            <a:off x="3429000" y="5530850"/>
            <a:ext cx="7154333" cy="4375150"/>
          </a:xfrm>
          <a:prstGeom prst="rect">
            <a:avLst/>
          </a:prstGeom>
        </p:spPr>
      </p:pic>
      <p:pic>
        <p:nvPicPr>
          <p:cNvPr id="5" name="Bilete 4" descr="Eit bilete som inneheld snø, utandørs&#10;&#10;Automatisk generert skildring">
            <a:extLst>
              <a:ext uri="{FF2B5EF4-FFF2-40B4-BE49-F238E27FC236}">
                <a16:creationId xmlns:a16="http://schemas.microsoft.com/office/drawing/2014/main" id="{475B7715-B90C-4457-8D7C-949D820F1ED8}"/>
              </a:ext>
            </a:extLst>
          </p:cNvPr>
          <p:cNvPicPr>
            <a:picLocks noChangeAspect="1"/>
          </p:cNvPicPr>
          <p:nvPr/>
        </p:nvPicPr>
        <p:blipFill rotWithShape="1">
          <a:blip r:embed="rId4">
            <a:extLst>
              <a:ext uri="{28A0092B-C50C-407E-A947-70E740481C1C}">
                <a14:useLocalDpi xmlns:a14="http://schemas.microsoft.com/office/drawing/2010/main" val="0"/>
              </a:ext>
            </a:extLst>
          </a:blip>
          <a:srcRect t="10592" b="10188"/>
          <a:stretch/>
        </p:blipFill>
        <p:spPr>
          <a:xfrm rot="5400000">
            <a:off x="-4585826" y="4758674"/>
            <a:ext cx="6457767" cy="3836882"/>
          </a:xfrm>
          <a:prstGeom prst="rect">
            <a:avLst/>
          </a:prstGeom>
        </p:spPr>
      </p:pic>
    </p:spTree>
    <p:extLst>
      <p:ext uri="{BB962C8B-B14F-4D97-AF65-F5344CB8AC3E}">
        <p14:creationId xmlns:p14="http://schemas.microsoft.com/office/powerpoint/2010/main" val="299107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EED68243-FC40-D00D-8F1B-D33B751DD76D}"/>
              </a:ext>
            </a:extLst>
          </p:cNvPr>
          <p:cNvSpPr>
            <a:spLocks noGrp="1"/>
          </p:cNvSpPr>
          <p:nvPr>
            <p:ph type="title"/>
          </p:nvPr>
        </p:nvSpPr>
        <p:spPr>
          <a:xfrm>
            <a:off x="114299" y="3622019"/>
            <a:ext cx="3314701" cy="5150506"/>
          </a:xfrm>
        </p:spPr>
        <p:txBody>
          <a:bodyPr>
            <a:normAutofit fontScale="90000"/>
          </a:bodyPr>
          <a:lstStyle/>
          <a:p>
            <a:r>
              <a:rPr lang="nn-NO" dirty="0"/>
              <a:t>Heimeside: </a:t>
            </a:r>
            <a:br>
              <a:rPr lang="nn-NO" dirty="0"/>
            </a:br>
            <a:r>
              <a:rPr lang="nn-NO" dirty="0"/>
              <a:t>www.oppvekst.luster.no/jostedal</a:t>
            </a:r>
            <a:br>
              <a:rPr lang="nn-NO" dirty="0"/>
            </a:br>
            <a:r>
              <a:rPr lang="nn-NO" dirty="0"/>
              <a:t>Instagram:</a:t>
            </a:r>
            <a:br>
              <a:rPr lang="nn-NO" dirty="0"/>
            </a:br>
            <a:r>
              <a:rPr lang="nn-NO" dirty="0"/>
              <a:t>www.instagram.no/oppvekstjostedal</a:t>
            </a:r>
            <a:br>
              <a:rPr lang="nn-NO" dirty="0"/>
            </a:br>
            <a:br>
              <a:rPr lang="nn-NO" dirty="0"/>
            </a:br>
            <a:r>
              <a:rPr lang="nn-NO" dirty="0"/>
              <a:t>Kontakt ass. rektor/styrar Anne Kristin Halveg: </a:t>
            </a:r>
            <a:br>
              <a:rPr lang="nn-NO" dirty="0"/>
            </a:br>
            <a:r>
              <a:rPr lang="nn-NO" dirty="0"/>
              <a:t>anne.kristin.haugen.halveg@luster.kommune.no</a:t>
            </a:r>
            <a:br>
              <a:rPr lang="nn-NO" dirty="0"/>
            </a:br>
            <a:r>
              <a:rPr lang="nn-NO" dirty="0"/>
              <a:t>Kontakt rektor/styrar Mette F. Reinertsen: </a:t>
            </a:r>
            <a:br>
              <a:rPr lang="nn-NO" dirty="0"/>
            </a:br>
            <a:r>
              <a:rPr lang="nn-NO" dirty="0"/>
              <a:t>mette.f.reinertsen@luster.kommune.no / Mobil: 91 71 51 62</a:t>
            </a:r>
            <a:br>
              <a:rPr lang="nn-NO" dirty="0"/>
            </a:br>
            <a:endParaRPr lang="en-US" dirty="0"/>
          </a:p>
        </p:txBody>
      </p:sp>
      <p:sp>
        <p:nvSpPr>
          <p:cNvPr id="4" name="Rektangel 3">
            <a:extLst>
              <a:ext uri="{FF2B5EF4-FFF2-40B4-BE49-F238E27FC236}">
                <a16:creationId xmlns:a16="http://schemas.microsoft.com/office/drawing/2014/main" id="{D0B74C7A-4674-40CD-87ED-3DF903697F41}"/>
              </a:ext>
            </a:extLst>
          </p:cNvPr>
          <p:cNvSpPr/>
          <p:nvPr/>
        </p:nvSpPr>
        <p:spPr>
          <a:xfrm>
            <a:off x="278608" y="963862"/>
            <a:ext cx="6293642" cy="2808038"/>
          </a:xfrm>
          <a:prstGeom prst="rect">
            <a:avLst/>
          </a:prstGeom>
        </p:spPr>
        <p:txBody>
          <a:bodyPr vert="horz" lIns="91440" tIns="45720" rIns="91440" bIns="45720" rtlCol="0">
            <a:normAutofit fontScale="85000" lnSpcReduction="20000"/>
          </a:bodyPr>
          <a:lstStyle/>
          <a:p>
            <a:pPr indent="-268280" defTabSz="1073117">
              <a:lnSpc>
                <a:spcPct val="90000"/>
              </a:lnSpc>
              <a:spcAft>
                <a:spcPts val="1444"/>
              </a:spcAft>
              <a:buFont typeface="Wingdings 2" pitchFamily="18" charset="2"/>
              <a:buChar char=""/>
            </a:pPr>
            <a:r>
              <a:rPr lang="nn-NO" b="1" dirty="0"/>
              <a:t>Opningstid: 07.00 – 16.15</a:t>
            </a:r>
          </a:p>
          <a:p>
            <a:pPr indent="-268280" defTabSz="1073117">
              <a:lnSpc>
                <a:spcPct val="90000"/>
              </a:lnSpc>
              <a:spcAft>
                <a:spcPts val="1444"/>
              </a:spcAft>
              <a:buFont typeface="Wingdings 2" pitchFamily="18" charset="2"/>
              <a:buChar char=""/>
            </a:pPr>
            <a:r>
              <a:rPr lang="nn-NO" b="1" dirty="0"/>
              <a:t>Feriestengt: veke 29 og 30</a:t>
            </a:r>
          </a:p>
          <a:p>
            <a:pPr indent="-268280" defTabSz="1073117">
              <a:lnSpc>
                <a:spcPct val="90000"/>
              </a:lnSpc>
              <a:spcAft>
                <a:spcPts val="1444"/>
              </a:spcAft>
              <a:buFont typeface="Wingdings 2" pitchFamily="18" charset="2"/>
              <a:buChar char=""/>
            </a:pPr>
            <a:r>
              <a:rPr lang="nn-NO" b="1" dirty="0"/>
              <a:t>Planleggingsdagar dette barnehageåret:</a:t>
            </a:r>
          </a:p>
          <a:p>
            <a:pPr indent="-268280" defTabSz="1073117">
              <a:lnSpc>
                <a:spcPct val="90000"/>
              </a:lnSpc>
              <a:spcAft>
                <a:spcPts val="1444"/>
              </a:spcAft>
              <a:buFont typeface="Wingdings 2" pitchFamily="18" charset="2"/>
              <a:buChar char=""/>
            </a:pPr>
            <a:r>
              <a:rPr lang="nn-NO" dirty="0"/>
              <a:t>11. og 12. august 2022</a:t>
            </a:r>
            <a:br>
              <a:rPr lang="nn-NO" dirty="0"/>
            </a:br>
            <a:r>
              <a:rPr lang="nn-NO" dirty="0"/>
              <a:t>4. november 2022</a:t>
            </a:r>
            <a:br>
              <a:rPr lang="nn-NO" dirty="0"/>
            </a:br>
            <a:r>
              <a:rPr lang="nn-NO" dirty="0"/>
              <a:t>2. januar 2023</a:t>
            </a:r>
            <a:br>
              <a:rPr lang="nn-NO" dirty="0"/>
            </a:br>
            <a:r>
              <a:rPr lang="nn-NO" dirty="0"/>
              <a:t>? 2023</a:t>
            </a:r>
          </a:p>
          <a:p>
            <a:pPr indent="-268280" defTabSz="1073117">
              <a:lnSpc>
                <a:spcPct val="90000"/>
              </a:lnSpc>
              <a:spcAft>
                <a:spcPts val="1444"/>
              </a:spcAft>
              <a:buFont typeface="Wingdings 2" pitchFamily="18" charset="2"/>
              <a:buChar char=""/>
            </a:pPr>
            <a:r>
              <a:rPr lang="nn-NO" b="1" dirty="0"/>
              <a:t>Mobiltelefonen til barnehagen: 48 89 17 18</a:t>
            </a:r>
          </a:p>
          <a:p>
            <a:pPr indent="-268280" defTabSz="1073117">
              <a:lnSpc>
                <a:spcPct val="90000"/>
              </a:lnSpc>
              <a:spcAft>
                <a:spcPts val="1444"/>
              </a:spcAft>
              <a:buFont typeface="Wingdings 2" pitchFamily="18" charset="2"/>
              <a:buChar char=""/>
            </a:pPr>
            <a:r>
              <a:rPr lang="nn-NO" b="1" dirty="0"/>
              <a:t>Gjer vel og gje beskjed så tidleg som mogleg ved sjukdom og anna fråvær – helst med melding i Visma Flyt barnehage.</a:t>
            </a:r>
          </a:p>
        </p:txBody>
      </p:sp>
      <p:pic>
        <p:nvPicPr>
          <p:cNvPr id="6" name="Bilete 5" descr="Eit bilete som inneheld tre, utandørs, gras, person&#10;&#10;Automatisk generert skildring">
            <a:extLst>
              <a:ext uri="{FF2B5EF4-FFF2-40B4-BE49-F238E27FC236}">
                <a16:creationId xmlns:a16="http://schemas.microsoft.com/office/drawing/2014/main" id="{9E243C19-0FAA-4E34-B7A5-A95F2DD12C38}"/>
              </a:ext>
            </a:extLst>
          </p:cNvPr>
          <p:cNvPicPr>
            <a:picLocks noChangeAspect="1"/>
          </p:cNvPicPr>
          <p:nvPr/>
        </p:nvPicPr>
        <p:blipFill rotWithShape="1">
          <a:blip r:embed="rId2">
            <a:extLst>
              <a:ext uri="{28A0092B-C50C-407E-A947-70E740481C1C}">
                <a14:useLocalDpi xmlns:a14="http://schemas.microsoft.com/office/drawing/2010/main" val="0"/>
              </a:ext>
            </a:extLst>
          </a:blip>
          <a:srcRect l="17523" r="41359"/>
          <a:stretch/>
        </p:blipFill>
        <p:spPr>
          <a:xfrm>
            <a:off x="3471863" y="3622019"/>
            <a:ext cx="2914651" cy="5316314"/>
          </a:xfrm>
          <a:prstGeom prst="rect">
            <a:avLst/>
          </a:prstGeom>
          <a:noFill/>
        </p:spPr>
      </p:pic>
    </p:spTree>
    <p:extLst>
      <p:ext uri="{BB962C8B-B14F-4D97-AF65-F5344CB8AC3E}">
        <p14:creationId xmlns:p14="http://schemas.microsoft.com/office/powerpoint/2010/main" val="378785464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sett">
  <a:themeElements>
    <a:clrScheme name="Faset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44374F944C724B9D661BD3918DBD99" ma:contentTypeVersion="34" ma:contentTypeDescription="Opprett et nytt dokument." ma:contentTypeScope="" ma:versionID="e9f9cfb0aa91a9aac2fb412b919fac73">
  <xsd:schema xmlns:xsd="http://www.w3.org/2001/XMLSchema" xmlns:xs="http://www.w3.org/2001/XMLSchema" xmlns:p="http://schemas.microsoft.com/office/2006/metadata/properties" xmlns:ns3="36477002-f069-48b1-b2e6-e9838c6670b2" xmlns:ns4="6189dccc-2470-4521-8d94-1f6e27f1c60b" targetNamespace="http://schemas.microsoft.com/office/2006/metadata/properties" ma:root="true" ma:fieldsID="358a1d073e27409e477449591a586288" ns3:_="" ns4:_="">
    <xsd:import namespace="36477002-f069-48b1-b2e6-e9838c6670b2"/>
    <xsd:import namespace="6189dccc-2470-4521-8d94-1f6e27f1c60b"/>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Has_Teacher_Only_SectionGroup" minOccurs="0"/>
                <xsd:element ref="ns3:CultureName" minOccurs="0"/>
                <xsd:element ref="ns3:Is_Collaboration_Space_Locked" minOccurs="0"/>
                <xsd:element ref="ns3:Templates" minOccurs="0"/>
                <xsd:element ref="ns3:Self_Registration_Enabled0"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TeamsChannelI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77002-f069-48b1-b2e6-e9838c6670b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Has_Teacher_Only_SectionGroup" ma:index="22" nillable="true" ma:displayName="Has Teacher Only SectionGroup" ma:internalName="Has_Teacher_Only_SectionGroup">
      <xsd:simpleType>
        <xsd:restriction base="dms:Boolean"/>
      </xsd:simpleType>
    </xsd:element>
    <xsd:element name="CultureName" ma:index="23" nillable="true" ma:displayName="Culture Name" ma:internalName="CultureName">
      <xsd:simpleType>
        <xsd:restriction base="dms:Text"/>
      </xsd:simpleType>
    </xsd:element>
    <xsd:element name="Is_Collaboration_Space_Locked" ma:index="24"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AutoTags" ma:index="29" nillable="true" ma:displayName="MediaServiceAutoTags" ma:description="" ma:internalName="MediaServiceAutoTags" ma:readOnly="true">
      <xsd:simpleType>
        <xsd:restriction base="dms:Text"/>
      </xsd:simpleType>
    </xsd:element>
    <xsd:element name="MediaServiceDateTaken" ma:index="30" nillable="true" ma:displayName="MediaServiceDateTaken" ma:description="" ma:hidden="true" ma:internalName="MediaServiceDateTaken" ma:readOnly="true">
      <xsd:simpleType>
        <xsd:restriction base="dms:Text"/>
      </xsd:simpleType>
    </xsd:element>
    <xsd:element name="MediaServiceLocation" ma:index="31" nillable="true" ma:displayName="MediaServiceLocation" ma:description="" ma:internalName="MediaServiceLocation" ma:readOnly="true">
      <xsd:simpleType>
        <xsd:restriction base="dms:Text"/>
      </xsd:simpleType>
    </xsd:element>
    <xsd:element name="MediaServiceOCR" ma:index="32" nillable="true" ma:displayName="MediaServiceOCR" ma:internalName="MediaServiceOCR" ma:readOnly="true">
      <xsd:simpleType>
        <xsd:restriction base="dms:Note">
          <xsd:maxLength value="255"/>
        </xsd:restriction>
      </xsd:simpleType>
    </xsd:element>
    <xsd:element name="TeamsChannelId" ma:index="33" nillable="true" ma:displayName="Teams Channel Id" ma:internalName="TeamsChannelId">
      <xsd:simpleType>
        <xsd:restriction base="dms:Text"/>
      </xsd:simpleType>
    </xsd:element>
    <xsd:element name="IsNotebookLocked" ma:index="34" nillable="true" ma:displayName="Is Notebook Locked" ma:internalName="IsNotebookLocked">
      <xsd:simpleType>
        <xsd:restriction base="dms:Boolean"/>
      </xsd:simpleType>
    </xsd:element>
    <xsd:element name="Math_Settings" ma:index="35" nillable="true" ma:displayName="Math Settings" ma:internalName="Math_Settings">
      <xsd:simpleType>
        <xsd:restriction base="dms:Text"/>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89dccc-2470-4521-8d94-1f6e27f1c60b" elementFormDefault="qualified">
    <xsd:import namespace="http://schemas.microsoft.com/office/2006/documentManagement/types"/>
    <xsd:import namespace="http://schemas.microsoft.com/office/infopath/2007/PartnerControls"/>
    <xsd:element name="SharedWithUsers" ma:index="19"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description="" ma:internalName="SharedWithDetails" ma:readOnly="true">
      <xsd:simpleType>
        <xsd:restriction base="dms:Note">
          <xsd:maxLength value="255"/>
        </xsd:restriction>
      </xsd:simpleType>
    </xsd:element>
    <xsd:element name="SharingHintHash" ma:index="21" nillable="true" ma:displayName="Hash for deling av tips"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MS_Mappings xmlns="36477002-f069-48b1-b2e6-e9838c6670b2" xsi:nil="true"/>
    <Self_Registration_Enabled xmlns="36477002-f069-48b1-b2e6-e9838c6670b2" xsi:nil="true"/>
    <Math_Settings xmlns="36477002-f069-48b1-b2e6-e9838c6670b2" xsi:nil="true"/>
    <AppVersion xmlns="36477002-f069-48b1-b2e6-e9838c6670b2" xsi:nil="true"/>
    <Invited_Teachers xmlns="36477002-f069-48b1-b2e6-e9838c6670b2" xsi:nil="true"/>
    <IsNotebookLocked xmlns="36477002-f069-48b1-b2e6-e9838c6670b2" xsi:nil="true"/>
    <Templates xmlns="36477002-f069-48b1-b2e6-e9838c6670b2" xsi:nil="true"/>
    <NotebookType xmlns="36477002-f069-48b1-b2e6-e9838c6670b2" xsi:nil="true"/>
    <Teachers xmlns="36477002-f069-48b1-b2e6-e9838c6670b2">
      <UserInfo>
        <DisplayName/>
        <AccountId xsi:nil="true"/>
        <AccountType/>
      </UserInfo>
    </Teachers>
    <Students xmlns="36477002-f069-48b1-b2e6-e9838c6670b2">
      <UserInfo>
        <DisplayName/>
        <AccountId xsi:nil="true"/>
        <AccountType/>
      </UserInfo>
    </Students>
    <Student_Groups xmlns="36477002-f069-48b1-b2e6-e9838c6670b2">
      <UserInfo>
        <DisplayName/>
        <AccountId xsi:nil="true"/>
        <AccountType/>
      </UserInfo>
    </Student_Groups>
    <DefaultSectionNames xmlns="36477002-f069-48b1-b2e6-e9838c6670b2" xsi:nil="true"/>
    <Has_Teacher_Only_SectionGroup xmlns="36477002-f069-48b1-b2e6-e9838c6670b2" xsi:nil="true"/>
    <Self_Registration_Enabled0 xmlns="36477002-f069-48b1-b2e6-e9838c6670b2" xsi:nil="true"/>
    <Owner xmlns="36477002-f069-48b1-b2e6-e9838c6670b2">
      <UserInfo>
        <DisplayName/>
        <AccountId xsi:nil="true"/>
        <AccountType/>
      </UserInfo>
    </Owner>
    <Distribution_Groups xmlns="36477002-f069-48b1-b2e6-e9838c6670b2" xsi:nil="true"/>
    <Invited_Students xmlns="36477002-f069-48b1-b2e6-e9838c6670b2" xsi:nil="true"/>
    <TeamsChannelId xmlns="36477002-f069-48b1-b2e6-e9838c6670b2" xsi:nil="true"/>
    <Is_Collaboration_Space_Locked xmlns="36477002-f069-48b1-b2e6-e9838c6670b2" xsi:nil="true"/>
    <FolderType xmlns="36477002-f069-48b1-b2e6-e9838c6670b2" xsi:nil="true"/>
    <CultureName xmlns="36477002-f069-48b1-b2e6-e9838c6670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2817E-B97C-4EC5-ADB9-300E6FE1E4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77002-f069-48b1-b2e6-e9838c6670b2"/>
    <ds:schemaRef ds:uri="6189dccc-2470-4521-8d94-1f6e27f1c6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1307C7-AA72-45BF-A5FD-2943256E9E4C}">
  <ds:schemaRefs>
    <ds:schemaRef ds:uri="http://www.w3.org/XML/1998/namespace"/>
    <ds:schemaRef ds:uri="http://purl.org/dc/elements/1.1/"/>
    <ds:schemaRef ds:uri="6189dccc-2470-4521-8d94-1f6e27f1c60b"/>
    <ds:schemaRef ds:uri="http://schemas.microsoft.com/office/2006/metadata/properties"/>
    <ds:schemaRef ds:uri="36477002-f069-48b1-b2e6-e9838c6670b2"/>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9F62638-127D-4FEC-AA05-93B01FE792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5588</TotalTime>
  <Words>1366</Words>
  <Application>Microsoft Office PowerPoint</Application>
  <PresentationFormat>A4 (210 x 297 mm)</PresentationFormat>
  <Paragraphs>138</Paragraphs>
  <Slides>5</Slides>
  <Notes>4</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Lysbilettitlar</vt:lpstr>
      </vt:variant>
      <vt:variant>
        <vt:i4>5</vt:i4>
      </vt:variant>
    </vt:vector>
  </HeadingPairs>
  <TitlesOfParts>
    <vt:vector size="14" baseType="lpstr">
      <vt:lpstr>Arial</vt:lpstr>
      <vt:lpstr>Calibri</vt:lpstr>
      <vt:lpstr>Calibri Light</vt:lpstr>
      <vt:lpstr>Candara</vt:lpstr>
      <vt:lpstr>Trebuchet MS</vt:lpstr>
      <vt:lpstr>Wingdings 2</vt:lpstr>
      <vt:lpstr>Wingdings 3</vt:lpstr>
      <vt:lpstr>HDOfficeLightV0</vt:lpstr>
      <vt:lpstr>Fasett</vt:lpstr>
      <vt:lpstr>PowerPoint-presentasjon</vt:lpstr>
      <vt:lpstr>PowerPoint-presentasjon</vt:lpstr>
      <vt:lpstr>PowerPoint-presentasjon</vt:lpstr>
      <vt:lpstr>PowerPoint-presentasjon</vt:lpstr>
      <vt:lpstr>Heimeside:  www.oppvekst.luster.no/jostedal Instagram: www.instagram.no/oppvekstjostedal  Kontakt ass. rektor/styrar Anne Kristin Halveg:  anne.kristin.haugen.halveg@luster.kommune.no Kontakt rektor/styrar Mette F. Reinertsen:  mette.f.reinertsen@luster.kommune.no / Mobil: 91 71 51 62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Mette Frydenberg Reinertsen</dc:creator>
  <cp:lastModifiedBy>Mette Frydenberg Reinertsen</cp:lastModifiedBy>
  <cp:revision>91</cp:revision>
  <cp:lastPrinted>2021-11-17T12:58:48Z</cp:lastPrinted>
  <dcterms:created xsi:type="dcterms:W3CDTF">2012-08-10T12:39:23Z</dcterms:created>
  <dcterms:modified xsi:type="dcterms:W3CDTF">2022-11-23T18:10:34Z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0x010100B844374F944C724B9D661BD3918DBD99</vt:lpwstr>
  </property>
</Properties>
</file>