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0" r:id="rId3"/>
    <p:sldId id="272" r:id="rId4"/>
    <p:sldId id="276" r:id="rId5"/>
    <p:sldId id="259" r:id="rId6"/>
    <p:sldId id="262" r:id="rId7"/>
    <p:sldId id="263" r:id="rId8"/>
    <p:sldId id="277" r:id="rId9"/>
    <p:sldId id="268" r:id="rId10"/>
    <p:sldId id="275" r:id="rId11"/>
    <p:sldId id="274" r:id="rId12"/>
    <p:sldId id="278" r:id="rId13"/>
    <p:sldId id="281" r:id="rId14"/>
    <p:sldId id="279"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1110C-BFB9-4A0D-8C2E-75371823F2A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nn-NO"/>
        </a:p>
      </dgm:t>
    </dgm:pt>
    <dgm:pt modelId="{FFDCB7D1-C06E-4D4B-93E8-DE4DDCFF47BD}">
      <dgm:prSet phldrT="[Tekst]"/>
      <dgm:spPr/>
      <dgm:t>
        <a:bodyPr/>
        <a:lstStyle/>
        <a:p>
          <a:r>
            <a:rPr lang="nn-NO" b="1" dirty="0"/>
            <a:t>Fysisk helse</a:t>
          </a:r>
        </a:p>
      </dgm:t>
    </dgm:pt>
    <dgm:pt modelId="{48393808-AC3F-40A0-86A1-68F7695049BC}" type="parTrans" cxnId="{267507AA-5FEF-4C29-94A0-3B473D99803E}">
      <dgm:prSet/>
      <dgm:spPr/>
      <dgm:t>
        <a:bodyPr/>
        <a:lstStyle/>
        <a:p>
          <a:endParaRPr lang="nn-NO"/>
        </a:p>
      </dgm:t>
    </dgm:pt>
    <dgm:pt modelId="{D974CB4A-64FB-425E-80B2-AA327E646A29}" type="sibTrans" cxnId="{267507AA-5FEF-4C29-94A0-3B473D99803E}">
      <dgm:prSet/>
      <dgm:spPr/>
      <dgm:t>
        <a:bodyPr/>
        <a:lstStyle/>
        <a:p>
          <a:endParaRPr lang="nn-NO"/>
        </a:p>
      </dgm:t>
    </dgm:pt>
    <dgm:pt modelId="{DAC0F263-E0F4-4C9B-925D-842DDD4EFD28}">
      <dgm:prSet phldrT="[Tekst]"/>
      <dgm:spPr/>
      <dgm:t>
        <a:bodyPr/>
        <a:lstStyle/>
        <a:p>
          <a:r>
            <a:rPr lang="nn-NO" b="1" dirty="0"/>
            <a:t>Psykisk helse</a:t>
          </a:r>
        </a:p>
      </dgm:t>
    </dgm:pt>
    <dgm:pt modelId="{453D8CD2-8EBA-4914-AB16-D525F37A93E3}" type="parTrans" cxnId="{6879BF22-FDFC-4FFC-A66D-F86B269B7B17}">
      <dgm:prSet/>
      <dgm:spPr/>
      <dgm:t>
        <a:bodyPr/>
        <a:lstStyle/>
        <a:p>
          <a:endParaRPr lang="nn-NO"/>
        </a:p>
      </dgm:t>
    </dgm:pt>
    <dgm:pt modelId="{337624F1-D28D-4F56-BB7B-E9CC97F5CF93}" type="sibTrans" cxnId="{6879BF22-FDFC-4FFC-A66D-F86B269B7B17}">
      <dgm:prSet/>
      <dgm:spPr/>
      <dgm:t>
        <a:bodyPr/>
        <a:lstStyle/>
        <a:p>
          <a:endParaRPr lang="nn-NO"/>
        </a:p>
      </dgm:t>
    </dgm:pt>
    <dgm:pt modelId="{C0B35DF3-190D-40C1-B4AA-9179A59D8D3C}">
      <dgm:prSet phldrT="[Tekst]"/>
      <dgm:spPr/>
      <dgm:t>
        <a:bodyPr/>
        <a:lstStyle/>
        <a:p>
          <a:r>
            <a:rPr lang="nn-NO" b="1" dirty="0"/>
            <a:t>Sosiale mediar</a:t>
          </a:r>
        </a:p>
      </dgm:t>
    </dgm:pt>
    <dgm:pt modelId="{BEE81347-B4B9-499E-BC63-4B4B691456CF}" type="parTrans" cxnId="{7738BD27-E9D2-4848-85BB-984D8CD76FF2}">
      <dgm:prSet/>
      <dgm:spPr/>
      <dgm:t>
        <a:bodyPr/>
        <a:lstStyle/>
        <a:p>
          <a:endParaRPr lang="nn-NO"/>
        </a:p>
      </dgm:t>
    </dgm:pt>
    <dgm:pt modelId="{4F940448-78D5-4BF7-85A0-754B08097682}" type="sibTrans" cxnId="{7738BD27-E9D2-4848-85BB-984D8CD76FF2}">
      <dgm:prSet/>
      <dgm:spPr/>
      <dgm:t>
        <a:bodyPr/>
        <a:lstStyle/>
        <a:p>
          <a:endParaRPr lang="nn-NO"/>
        </a:p>
      </dgm:t>
    </dgm:pt>
    <dgm:pt modelId="{5E586155-3713-4740-96AF-D8661367EFB0}">
      <dgm:prSet phldrT="[Tekst]"/>
      <dgm:spPr/>
      <dgm:t>
        <a:bodyPr/>
        <a:lstStyle/>
        <a:p>
          <a:r>
            <a:rPr lang="nn-NO" b="1" dirty="0"/>
            <a:t>Levevaner</a:t>
          </a:r>
        </a:p>
      </dgm:t>
    </dgm:pt>
    <dgm:pt modelId="{FA93041C-7C45-48F1-854E-62A4F23FB003}" type="parTrans" cxnId="{B1F47140-8778-4920-A1C7-9129241366C2}">
      <dgm:prSet/>
      <dgm:spPr/>
      <dgm:t>
        <a:bodyPr/>
        <a:lstStyle/>
        <a:p>
          <a:endParaRPr lang="nn-NO"/>
        </a:p>
      </dgm:t>
    </dgm:pt>
    <dgm:pt modelId="{ECAB20AA-D201-4C35-9DD3-BD51574978CC}" type="sibTrans" cxnId="{B1F47140-8778-4920-A1C7-9129241366C2}">
      <dgm:prSet/>
      <dgm:spPr/>
      <dgm:t>
        <a:bodyPr/>
        <a:lstStyle/>
        <a:p>
          <a:endParaRPr lang="nn-NO"/>
        </a:p>
      </dgm:t>
    </dgm:pt>
    <dgm:pt modelId="{5CC7831C-24E9-4439-BFEB-CE3D39BB0E39}">
      <dgm:prSet phldrT="[Tekst]"/>
      <dgm:spPr/>
      <dgm:t>
        <a:bodyPr/>
        <a:lstStyle/>
        <a:p>
          <a:r>
            <a:rPr lang="nn-NO" b="1" dirty="0"/>
            <a:t>Rusmidlar</a:t>
          </a:r>
        </a:p>
      </dgm:t>
    </dgm:pt>
    <dgm:pt modelId="{53EC6041-1C65-4691-AE52-19A4576D6EC0}" type="parTrans" cxnId="{D14B9866-23A1-4416-8E88-F7A08D66C348}">
      <dgm:prSet/>
      <dgm:spPr/>
      <dgm:t>
        <a:bodyPr/>
        <a:lstStyle/>
        <a:p>
          <a:endParaRPr lang="nn-NO"/>
        </a:p>
      </dgm:t>
    </dgm:pt>
    <dgm:pt modelId="{23521EEA-28C3-47EF-A0F9-C4101A05D976}" type="sibTrans" cxnId="{D14B9866-23A1-4416-8E88-F7A08D66C348}">
      <dgm:prSet/>
      <dgm:spPr/>
      <dgm:t>
        <a:bodyPr/>
        <a:lstStyle/>
        <a:p>
          <a:endParaRPr lang="nn-NO"/>
        </a:p>
      </dgm:t>
    </dgm:pt>
    <dgm:pt modelId="{0E73F028-0E4C-4CF3-B641-45421670A243}">
      <dgm:prSet phldrT="[Tekst]"/>
      <dgm:spPr/>
      <dgm:t>
        <a:bodyPr/>
        <a:lstStyle/>
        <a:p>
          <a:r>
            <a:rPr lang="nn-NO" b="1" dirty="0"/>
            <a:t>Seksualitet og kjønn</a:t>
          </a:r>
        </a:p>
      </dgm:t>
    </dgm:pt>
    <dgm:pt modelId="{F1997DD9-473B-4025-AC9B-1C43AB3CAEB5}" type="parTrans" cxnId="{A7AA7F0B-592C-4432-B21D-FD74E42B80F4}">
      <dgm:prSet/>
      <dgm:spPr/>
      <dgm:t>
        <a:bodyPr/>
        <a:lstStyle/>
        <a:p>
          <a:endParaRPr lang="nn-NO"/>
        </a:p>
      </dgm:t>
    </dgm:pt>
    <dgm:pt modelId="{07901D60-A0A1-4B08-ADE1-56B6BC3D5274}" type="sibTrans" cxnId="{A7AA7F0B-592C-4432-B21D-FD74E42B80F4}">
      <dgm:prSet/>
      <dgm:spPr/>
      <dgm:t>
        <a:bodyPr/>
        <a:lstStyle/>
        <a:p>
          <a:endParaRPr lang="nn-NO"/>
        </a:p>
      </dgm:t>
    </dgm:pt>
    <dgm:pt modelId="{2BD7BB04-7635-4E4A-978E-DED1C5D4E5FA}">
      <dgm:prSet phldrT="[Tekst]"/>
      <dgm:spPr/>
      <dgm:t>
        <a:bodyPr/>
        <a:lstStyle/>
        <a:p>
          <a:r>
            <a:rPr lang="nn-NO" b="1" dirty="0"/>
            <a:t>Forbruk og personleg økonomi</a:t>
          </a:r>
        </a:p>
      </dgm:t>
    </dgm:pt>
    <dgm:pt modelId="{CE1337CC-E34B-4691-B596-AE0C308DF71C}" type="parTrans" cxnId="{B3AE14D9-6413-43DB-BA0F-28D930CF8E2F}">
      <dgm:prSet/>
      <dgm:spPr/>
      <dgm:t>
        <a:bodyPr/>
        <a:lstStyle/>
        <a:p>
          <a:endParaRPr lang="nn-NO"/>
        </a:p>
      </dgm:t>
    </dgm:pt>
    <dgm:pt modelId="{7DE0FBB0-212F-4B30-B0DD-E286C4F950F1}" type="sibTrans" cxnId="{B3AE14D9-6413-43DB-BA0F-28D930CF8E2F}">
      <dgm:prSet/>
      <dgm:spPr/>
      <dgm:t>
        <a:bodyPr/>
        <a:lstStyle/>
        <a:p>
          <a:endParaRPr lang="nn-NO"/>
        </a:p>
      </dgm:t>
    </dgm:pt>
    <dgm:pt modelId="{EFE68CA1-6CBF-4DE0-9E38-7E9157925E3A}" type="pres">
      <dgm:prSet presAssocID="{3F31110C-BFB9-4A0D-8C2E-75371823F2A9}" presName="cycle" presStyleCnt="0">
        <dgm:presLayoutVars>
          <dgm:dir/>
          <dgm:resizeHandles val="exact"/>
        </dgm:presLayoutVars>
      </dgm:prSet>
      <dgm:spPr/>
      <dgm:t>
        <a:bodyPr/>
        <a:lstStyle/>
        <a:p>
          <a:endParaRPr lang="nb-NO"/>
        </a:p>
      </dgm:t>
    </dgm:pt>
    <dgm:pt modelId="{CB013939-7E2D-43AE-9E59-DD8110F01E1C}" type="pres">
      <dgm:prSet presAssocID="{FFDCB7D1-C06E-4D4B-93E8-DE4DDCFF47BD}" presName="node" presStyleLbl="node1" presStyleIdx="0" presStyleCnt="7">
        <dgm:presLayoutVars>
          <dgm:bulletEnabled val="1"/>
        </dgm:presLayoutVars>
      </dgm:prSet>
      <dgm:spPr/>
      <dgm:t>
        <a:bodyPr/>
        <a:lstStyle/>
        <a:p>
          <a:endParaRPr lang="nb-NO"/>
        </a:p>
      </dgm:t>
    </dgm:pt>
    <dgm:pt modelId="{82808C37-57FA-4406-9BE7-589C2ABCC225}" type="pres">
      <dgm:prSet presAssocID="{FFDCB7D1-C06E-4D4B-93E8-DE4DDCFF47BD}" presName="spNode" presStyleCnt="0"/>
      <dgm:spPr/>
    </dgm:pt>
    <dgm:pt modelId="{A7B7587C-21F2-4613-B7AB-6620D0478BB8}" type="pres">
      <dgm:prSet presAssocID="{D974CB4A-64FB-425E-80B2-AA327E646A29}" presName="sibTrans" presStyleLbl="sibTrans1D1" presStyleIdx="0" presStyleCnt="7"/>
      <dgm:spPr/>
      <dgm:t>
        <a:bodyPr/>
        <a:lstStyle/>
        <a:p>
          <a:endParaRPr lang="nb-NO"/>
        </a:p>
      </dgm:t>
    </dgm:pt>
    <dgm:pt modelId="{A42B0C9D-3B0C-4B0E-9368-A00867F46EA6}" type="pres">
      <dgm:prSet presAssocID="{DAC0F263-E0F4-4C9B-925D-842DDD4EFD28}" presName="node" presStyleLbl="node1" presStyleIdx="1" presStyleCnt="7">
        <dgm:presLayoutVars>
          <dgm:bulletEnabled val="1"/>
        </dgm:presLayoutVars>
      </dgm:prSet>
      <dgm:spPr/>
      <dgm:t>
        <a:bodyPr/>
        <a:lstStyle/>
        <a:p>
          <a:endParaRPr lang="nb-NO"/>
        </a:p>
      </dgm:t>
    </dgm:pt>
    <dgm:pt modelId="{B983EE91-757C-4388-9BE3-F2A05CCDBA0F}" type="pres">
      <dgm:prSet presAssocID="{DAC0F263-E0F4-4C9B-925D-842DDD4EFD28}" presName="spNode" presStyleCnt="0"/>
      <dgm:spPr/>
    </dgm:pt>
    <dgm:pt modelId="{5CF99642-6548-4E14-A2FC-6C21DE5C69E5}" type="pres">
      <dgm:prSet presAssocID="{337624F1-D28D-4F56-BB7B-E9CC97F5CF93}" presName="sibTrans" presStyleLbl="sibTrans1D1" presStyleIdx="1" presStyleCnt="7"/>
      <dgm:spPr/>
      <dgm:t>
        <a:bodyPr/>
        <a:lstStyle/>
        <a:p>
          <a:endParaRPr lang="nb-NO"/>
        </a:p>
      </dgm:t>
    </dgm:pt>
    <dgm:pt modelId="{E41EB148-3E2E-4C6A-8602-732290DD4144}" type="pres">
      <dgm:prSet presAssocID="{C0B35DF3-190D-40C1-B4AA-9179A59D8D3C}" presName="node" presStyleLbl="node1" presStyleIdx="2" presStyleCnt="7">
        <dgm:presLayoutVars>
          <dgm:bulletEnabled val="1"/>
        </dgm:presLayoutVars>
      </dgm:prSet>
      <dgm:spPr/>
      <dgm:t>
        <a:bodyPr/>
        <a:lstStyle/>
        <a:p>
          <a:endParaRPr lang="nb-NO"/>
        </a:p>
      </dgm:t>
    </dgm:pt>
    <dgm:pt modelId="{88EF622D-EEF5-4170-8F62-C7DD7F8F5F02}" type="pres">
      <dgm:prSet presAssocID="{C0B35DF3-190D-40C1-B4AA-9179A59D8D3C}" presName="spNode" presStyleCnt="0"/>
      <dgm:spPr/>
    </dgm:pt>
    <dgm:pt modelId="{3F4A0FA2-B2E9-4A03-A4C2-9A565598F77C}" type="pres">
      <dgm:prSet presAssocID="{4F940448-78D5-4BF7-85A0-754B08097682}" presName="sibTrans" presStyleLbl="sibTrans1D1" presStyleIdx="2" presStyleCnt="7"/>
      <dgm:spPr/>
      <dgm:t>
        <a:bodyPr/>
        <a:lstStyle/>
        <a:p>
          <a:endParaRPr lang="nb-NO"/>
        </a:p>
      </dgm:t>
    </dgm:pt>
    <dgm:pt modelId="{6020D58C-2AF5-40FF-A02C-2C50FFD26B40}" type="pres">
      <dgm:prSet presAssocID="{5E586155-3713-4740-96AF-D8661367EFB0}" presName="node" presStyleLbl="node1" presStyleIdx="3" presStyleCnt="7">
        <dgm:presLayoutVars>
          <dgm:bulletEnabled val="1"/>
        </dgm:presLayoutVars>
      </dgm:prSet>
      <dgm:spPr/>
      <dgm:t>
        <a:bodyPr/>
        <a:lstStyle/>
        <a:p>
          <a:endParaRPr lang="nb-NO"/>
        </a:p>
      </dgm:t>
    </dgm:pt>
    <dgm:pt modelId="{2140B470-0805-4BD2-8A3C-341C0F3CB3A2}" type="pres">
      <dgm:prSet presAssocID="{5E586155-3713-4740-96AF-D8661367EFB0}" presName="spNode" presStyleCnt="0"/>
      <dgm:spPr/>
    </dgm:pt>
    <dgm:pt modelId="{F075A611-FDA2-4352-8C8A-A68D542D84B7}" type="pres">
      <dgm:prSet presAssocID="{ECAB20AA-D201-4C35-9DD3-BD51574978CC}" presName="sibTrans" presStyleLbl="sibTrans1D1" presStyleIdx="3" presStyleCnt="7"/>
      <dgm:spPr/>
      <dgm:t>
        <a:bodyPr/>
        <a:lstStyle/>
        <a:p>
          <a:endParaRPr lang="nb-NO"/>
        </a:p>
      </dgm:t>
    </dgm:pt>
    <dgm:pt modelId="{F061BC6F-0187-456E-9EA2-9AC2A526F066}" type="pres">
      <dgm:prSet presAssocID="{5CC7831C-24E9-4439-BFEB-CE3D39BB0E39}" presName="node" presStyleLbl="node1" presStyleIdx="4" presStyleCnt="7">
        <dgm:presLayoutVars>
          <dgm:bulletEnabled val="1"/>
        </dgm:presLayoutVars>
      </dgm:prSet>
      <dgm:spPr/>
      <dgm:t>
        <a:bodyPr/>
        <a:lstStyle/>
        <a:p>
          <a:endParaRPr lang="nb-NO"/>
        </a:p>
      </dgm:t>
    </dgm:pt>
    <dgm:pt modelId="{BE8B4351-FDE1-460E-B556-5BA54394EB6A}" type="pres">
      <dgm:prSet presAssocID="{5CC7831C-24E9-4439-BFEB-CE3D39BB0E39}" presName="spNode" presStyleCnt="0"/>
      <dgm:spPr/>
    </dgm:pt>
    <dgm:pt modelId="{944AF06E-8B3F-426E-B1B3-0766CBFD2F02}" type="pres">
      <dgm:prSet presAssocID="{23521EEA-28C3-47EF-A0F9-C4101A05D976}" presName="sibTrans" presStyleLbl="sibTrans1D1" presStyleIdx="4" presStyleCnt="7"/>
      <dgm:spPr/>
      <dgm:t>
        <a:bodyPr/>
        <a:lstStyle/>
        <a:p>
          <a:endParaRPr lang="nb-NO"/>
        </a:p>
      </dgm:t>
    </dgm:pt>
    <dgm:pt modelId="{A62A71E8-C4A8-4A79-8BFD-CD97E54AD42E}" type="pres">
      <dgm:prSet presAssocID="{0E73F028-0E4C-4CF3-B641-45421670A243}" presName="node" presStyleLbl="node1" presStyleIdx="5" presStyleCnt="7">
        <dgm:presLayoutVars>
          <dgm:bulletEnabled val="1"/>
        </dgm:presLayoutVars>
      </dgm:prSet>
      <dgm:spPr/>
      <dgm:t>
        <a:bodyPr/>
        <a:lstStyle/>
        <a:p>
          <a:endParaRPr lang="nb-NO"/>
        </a:p>
      </dgm:t>
    </dgm:pt>
    <dgm:pt modelId="{9AF0B699-2A9A-4FBB-8DBD-11501AC3E56B}" type="pres">
      <dgm:prSet presAssocID="{0E73F028-0E4C-4CF3-B641-45421670A243}" presName="spNode" presStyleCnt="0"/>
      <dgm:spPr/>
    </dgm:pt>
    <dgm:pt modelId="{D7020AB3-3ED7-4F59-91B5-70B99A461E9A}" type="pres">
      <dgm:prSet presAssocID="{07901D60-A0A1-4B08-ADE1-56B6BC3D5274}" presName="sibTrans" presStyleLbl="sibTrans1D1" presStyleIdx="5" presStyleCnt="7"/>
      <dgm:spPr/>
      <dgm:t>
        <a:bodyPr/>
        <a:lstStyle/>
        <a:p>
          <a:endParaRPr lang="nb-NO"/>
        </a:p>
      </dgm:t>
    </dgm:pt>
    <dgm:pt modelId="{696B6FDF-A451-4CB4-88EF-F666C77D0FD7}" type="pres">
      <dgm:prSet presAssocID="{2BD7BB04-7635-4E4A-978E-DED1C5D4E5FA}" presName="node" presStyleLbl="node1" presStyleIdx="6" presStyleCnt="7">
        <dgm:presLayoutVars>
          <dgm:bulletEnabled val="1"/>
        </dgm:presLayoutVars>
      </dgm:prSet>
      <dgm:spPr/>
      <dgm:t>
        <a:bodyPr/>
        <a:lstStyle/>
        <a:p>
          <a:endParaRPr lang="nb-NO"/>
        </a:p>
      </dgm:t>
    </dgm:pt>
    <dgm:pt modelId="{85B222AE-620B-4450-B980-6D7F655A4A70}" type="pres">
      <dgm:prSet presAssocID="{2BD7BB04-7635-4E4A-978E-DED1C5D4E5FA}" presName="spNode" presStyleCnt="0"/>
      <dgm:spPr/>
    </dgm:pt>
    <dgm:pt modelId="{27867C72-5A08-49D8-86BA-00D0DF5CE8C6}" type="pres">
      <dgm:prSet presAssocID="{7DE0FBB0-212F-4B30-B0DD-E286C4F950F1}" presName="sibTrans" presStyleLbl="sibTrans1D1" presStyleIdx="6" presStyleCnt="7"/>
      <dgm:spPr/>
      <dgm:t>
        <a:bodyPr/>
        <a:lstStyle/>
        <a:p>
          <a:endParaRPr lang="nb-NO"/>
        </a:p>
      </dgm:t>
    </dgm:pt>
  </dgm:ptLst>
  <dgm:cxnLst>
    <dgm:cxn modelId="{D14B9866-23A1-4416-8E88-F7A08D66C348}" srcId="{3F31110C-BFB9-4A0D-8C2E-75371823F2A9}" destId="{5CC7831C-24E9-4439-BFEB-CE3D39BB0E39}" srcOrd="4" destOrd="0" parTransId="{53EC6041-1C65-4691-AE52-19A4576D6EC0}" sibTransId="{23521EEA-28C3-47EF-A0F9-C4101A05D976}"/>
    <dgm:cxn modelId="{23E37B4A-A879-4E0F-954B-11F6496C25EF}" type="presOf" srcId="{0E73F028-0E4C-4CF3-B641-45421670A243}" destId="{A62A71E8-C4A8-4A79-8BFD-CD97E54AD42E}" srcOrd="0" destOrd="0" presId="urn:microsoft.com/office/officeart/2005/8/layout/cycle6"/>
    <dgm:cxn modelId="{58BB1754-E12D-4D53-A4E1-E6E7006BFD16}" type="presOf" srcId="{23521EEA-28C3-47EF-A0F9-C4101A05D976}" destId="{944AF06E-8B3F-426E-B1B3-0766CBFD2F02}" srcOrd="0" destOrd="0" presId="urn:microsoft.com/office/officeart/2005/8/layout/cycle6"/>
    <dgm:cxn modelId="{0C0FC37B-016E-4101-B768-64FB66D2DE49}" type="presOf" srcId="{7DE0FBB0-212F-4B30-B0DD-E286C4F950F1}" destId="{27867C72-5A08-49D8-86BA-00D0DF5CE8C6}" srcOrd="0" destOrd="0" presId="urn:microsoft.com/office/officeart/2005/8/layout/cycle6"/>
    <dgm:cxn modelId="{9C57A1AB-EB2C-4D78-A54C-3B580278C642}" type="presOf" srcId="{DAC0F263-E0F4-4C9B-925D-842DDD4EFD28}" destId="{A42B0C9D-3B0C-4B0E-9368-A00867F46EA6}" srcOrd="0" destOrd="0" presId="urn:microsoft.com/office/officeart/2005/8/layout/cycle6"/>
    <dgm:cxn modelId="{267507AA-5FEF-4C29-94A0-3B473D99803E}" srcId="{3F31110C-BFB9-4A0D-8C2E-75371823F2A9}" destId="{FFDCB7D1-C06E-4D4B-93E8-DE4DDCFF47BD}" srcOrd="0" destOrd="0" parTransId="{48393808-AC3F-40A0-86A1-68F7695049BC}" sibTransId="{D974CB4A-64FB-425E-80B2-AA327E646A29}"/>
    <dgm:cxn modelId="{0247C061-008B-4260-8869-0B52A759EF73}" type="presOf" srcId="{5E586155-3713-4740-96AF-D8661367EFB0}" destId="{6020D58C-2AF5-40FF-A02C-2C50FFD26B40}" srcOrd="0" destOrd="0" presId="urn:microsoft.com/office/officeart/2005/8/layout/cycle6"/>
    <dgm:cxn modelId="{70CE69C9-41FC-4904-92A5-7D398CE43341}" type="presOf" srcId="{337624F1-D28D-4F56-BB7B-E9CC97F5CF93}" destId="{5CF99642-6548-4E14-A2FC-6C21DE5C69E5}" srcOrd="0" destOrd="0" presId="urn:microsoft.com/office/officeart/2005/8/layout/cycle6"/>
    <dgm:cxn modelId="{EA752C88-799A-42BC-9E45-602583FA3E61}" type="presOf" srcId="{07901D60-A0A1-4B08-ADE1-56B6BC3D5274}" destId="{D7020AB3-3ED7-4F59-91B5-70B99A461E9A}" srcOrd="0" destOrd="0" presId="urn:microsoft.com/office/officeart/2005/8/layout/cycle6"/>
    <dgm:cxn modelId="{B1F47140-8778-4920-A1C7-9129241366C2}" srcId="{3F31110C-BFB9-4A0D-8C2E-75371823F2A9}" destId="{5E586155-3713-4740-96AF-D8661367EFB0}" srcOrd="3" destOrd="0" parTransId="{FA93041C-7C45-48F1-854E-62A4F23FB003}" sibTransId="{ECAB20AA-D201-4C35-9DD3-BD51574978CC}"/>
    <dgm:cxn modelId="{C9C5B487-F57B-4086-BA93-C9F4489674C9}" type="presOf" srcId="{FFDCB7D1-C06E-4D4B-93E8-DE4DDCFF47BD}" destId="{CB013939-7E2D-43AE-9E59-DD8110F01E1C}" srcOrd="0" destOrd="0" presId="urn:microsoft.com/office/officeart/2005/8/layout/cycle6"/>
    <dgm:cxn modelId="{D2D49D50-6DDA-4774-BAB8-09A56CEF2FB1}" type="presOf" srcId="{2BD7BB04-7635-4E4A-978E-DED1C5D4E5FA}" destId="{696B6FDF-A451-4CB4-88EF-F666C77D0FD7}" srcOrd="0" destOrd="0" presId="urn:microsoft.com/office/officeart/2005/8/layout/cycle6"/>
    <dgm:cxn modelId="{7738BD27-E9D2-4848-85BB-984D8CD76FF2}" srcId="{3F31110C-BFB9-4A0D-8C2E-75371823F2A9}" destId="{C0B35DF3-190D-40C1-B4AA-9179A59D8D3C}" srcOrd="2" destOrd="0" parTransId="{BEE81347-B4B9-499E-BC63-4B4B691456CF}" sibTransId="{4F940448-78D5-4BF7-85A0-754B08097682}"/>
    <dgm:cxn modelId="{A7AA7F0B-592C-4432-B21D-FD74E42B80F4}" srcId="{3F31110C-BFB9-4A0D-8C2E-75371823F2A9}" destId="{0E73F028-0E4C-4CF3-B641-45421670A243}" srcOrd="5" destOrd="0" parTransId="{F1997DD9-473B-4025-AC9B-1C43AB3CAEB5}" sibTransId="{07901D60-A0A1-4B08-ADE1-56B6BC3D5274}"/>
    <dgm:cxn modelId="{B18DB1F3-B25C-4FDE-8D93-654A5258E4C4}" type="presOf" srcId="{D974CB4A-64FB-425E-80B2-AA327E646A29}" destId="{A7B7587C-21F2-4613-B7AB-6620D0478BB8}" srcOrd="0" destOrd="0" presId="urn:microsoft.com/office/officeart/2005/8/layout/cycle6"/>
    <dgm:cxn modelId="{4D6D7E81-5E96-4440-B080-5022B6A8D944}" type="presOf" srcId="{4F940448-78D5-4BF7-85A0-754B08097682}" destId="{3F4A0FA2-B2E9-4A03-A4C2-9A565598F77C}" srcOrd="0" destOrd="0" presId="urn:microsoft.com/office/officeart/2005/8/layout/cycle6"/>
    <dgm:cxn modelId="{B3AE14D9-6413-43DB-BA0F-28D930CF8E2F}" srcId="{3F31110C-BFB9-4A0D-8C2E-75371823F2A9}" destId="{2BD7BB04-7635-4E4A-978E-DED1C5D4E5FA}" srcOrd="6" destOrd="0" parTransId="{CE1337CC-E34B-4691-B596-AE0C308DF71C}" sibTransId="{7DE0FBB0-212F-4B30-B0DD-E286C4F950F1}"/>
    <dgm:cxn modelId="{0A0B1350-FC2B-47D4-A6DD-444B8218BE2F}" type="presOf" srcId="{ECAB20AA-D201-4C35-9DD3-BD51574978CC}" destId="{F075A611-FDA2-4352-8C8A-A68D542D84B7}" srcOrd="0" destOrd="0" presId="urn:microsoft.com/office/officeart/2005/8/layout/cycle6"/>
    <dgm:cxn modelId="{6879BF22-FDFC-4FFC-A66D-F86B269B7B17}" srcId="{3F31110C-BFB9-4A0D-8C2E-75371823F2A9}" destId="{DAC0F263-E0F4-4C9B-925D-842DDD4EFD28}" srcOrd="1" destOrd="0" parTransId="{453D8CD2-8EBA-4914-AB16-D525F37A93E3}" sibTransId="{337624F1-D28D-4F56-BB7B-E9CC97F5CF93}"/>
    <dgm:cxn modelId="{0BABEF0E-5445-41D5-8965-6AA5E743DD58}" type="presOf" srcId="{C0B35DF3-190D-40C1-B4AA-9179A59D8D3C}" destId="{E41EB148-3E2E-4C6A-8602-732290DD4144}" srcOrd="0" destOrd="0" presId="urn:microsoft.com/office/officeart/2005/8/layout/cycle6"/>
    <dgm:cxn modelId="{1D717D09-DB9B-4A9E-9767-BAEC1A89668A}" type="presOf" srcId="{3F31110C-BFB9-4A0D-8C2E-75371823F2A9}" destId="{EFE68CA1-6CBF-4DE0-9E38-7E9157925E3A}" srcOrd="0" destOrd="0" presId="urn:microsoft.com/office/officeart/2005/8/layout/cycle6"/>
    <dgm:cxn modelId="{B0E32FF7-FDD3-4059-9424-423BFEA63264}" type="presOf" srcId="{5CC7831C-24E9-4439-BFEB-CE3D39BB0E39}" destId="{F061BC6F-0187-456E-9EA2-9AC2A526F066}" srcOrd="0" destOrd="0" presId="urn:microsoft.com/office/officeart/2005/8/layout/cycle6"/>
    <dgm:cxn modelId="{84DE6E79-34DF-4D30-84F1-B33721E4B01B}" type="presParOf" srcId="{EFE68CA1-6CBF-4DE0-9E38-7E9157925E3A}" destId="{CB013939-7E2D-43AE-9E59-DD8110F01E1C}" srcOrd="0" destOrd="0" presId="urn:microsoft.com/office/officeart/2005/8/layout/cycle6"/>
    <dgm:cxn modelId="{31ABCD41-2F34-46B4-8BF8-852B06B57D6D}" type="presParOf" srcId="{EFE68CA1-6CBF-4DE0-9E38-7E9157925E3A}" destId="{82808C37-57FA-4406-9BE7-589C2ABCC225}" srcOrd="1" destOrd="0" presId="urn:microsoft.com/office/officeart/2005/8/layout/cycle6"/>
    <dgm:cxn modelId="{474A125E-7648-46DD-9FA9-0F591D613224}" type="presParOf" srcId="{EFE68CA1-6CBF-4DE0-9E38-7E9157925E3A}" destId="{A7B7587C-21F2-4613-B7AB-6620D0478BB8}" srcOrd="2" destOrd="0" presId="urn:microsoft.com/office/officeart/2005/8/layout/cycle6"/>
    <dgm:cxn modelId="{662DE3BE-639C-4BE8-B6BF-8ECDBA7DD0E8}" type="presParOf" srcId="{EFE68CA1-6CBF-4DE0-9E38-7E9157925E3A}" destId="{A42B0C9D-3B0C-4B0E-9368-A00867F46EA6}" srcOrd="3" destOrd="0" presId="urn:microsoft.com/office/officeart/2005/8/layout/cycle6"/>
    <dgm:cxn modelId="{CBB347AD-57D6-42C1-9C23-009C3C0F29ED}" type="presParOf" srcId="{EFE68CA1-6CBF-4DE0-9E38-7E9157925E3A}" destId="{B983EE91-757C-4388-9BE3-F2A05CCDBA0F}" srcOrd="4" destOrd="0" presId="urn:microsoft.com/office/officeart/2005/8/layout/cycle6"/>
    <dgm:cxn modelId="{6B796662-ADD7-48DD-BC8F-D275FECACCE2}" type="presParOf" srcId="{EFE68CA1-6CBF-4DE0-9E38-7E9157925E3A}" destId="{5CF99642-6548-4E14-A2FC-6C21DE5C69E5}" srcOrd="5" destOrd="0" presId="urn:microsoft.com/office/officeart/2005/8/layout/cycle6"/>
    <dgm:cxn modelId="{9B2F63B6-F905-43E7-A7F6-E8EFC843C9A6}" type="presParOf" srcId="{EFE68CA1-6CBF-4DE0-9E38-7E9157925E3A}" destId="{E41EB148-3E2E-4C6A-8602-732290DD4144}" srcOrd="6" destOrd="0" presId="urn:microsoft.com/office/officeart/2005/8/layout/cycle6"/>
    <dgm:cxn modelId="{141F9477-A410-42AF-A6F0-4D95629BA0CC}" type="presParOf" srcId="{EFE68CA1-6CBF-4DE0-9E38-7E9157925E3A}" destId="{88EF622D-EEF5-4170-8F62-C7DD7F8F5F02}" srcOrd="7" destOrd="0" presId="urn:microsoft.com/office/officeart/2005/8/layout/cycle6"/>
    <dgm:cxn modelId="{12E93C68-687F-4EE6-B401-D512F82CB9CB}" type="presParOf" srcId="{EFE68CA1-6CBF-4DE0-9E38-7E9157925E3A}" destId="{3F4A0FA2-B2E9-4A03-A4C2-9A565598F77C}" srcOrd="8" destOrd="0" presId="urn:microsoft.com/office/officeart/2005/8/layout/cycle6"/>
    <dgm:cxn modelId="{6B82FDFB-04B8-4AEF-ABF0-BE8C6D6788E2}" type="presParOf" srcId="{EFE68CA1-6CBF-4DE0-9E38-7E9157925E3A}" destId="{6020D58C-2AF5-40FF-A02C-2C50FFD26B40}" srcOrd="9" destOrd="0" presId="urn:microsoft.com/office/officeart/2005/8/layout/cycle6"/>
    <dgm:cxn modelId="{04DA47E7-1058-4C0C-98C6-B78F8BC04B30}" type="presParOf" srcId="{EFE68CA1-6CBF-4DE0-9E38-7E9157925E3A}" destId="{2140B470-0805-4BD2-8A3C-341C0F3CB3A2}" srcOrd="10" destOrd="0" presId="urn:microsoft.com/office/officeart/2005/8/layout/cycle6"/>
    <dgm:cxn modelId="{B1AB3A9B-E966-4B81-B4E2-FB3D9D235E5D}" type="presParOf" srcId="{EFE68CA1-6CBF-4DE0-9E38-7E9157925E3A}" destId="{F075A611-FDA2-4352-8C8A-A68D542D84B7}" srcOrd="11" destOrd="0" presId="urn:microsoft.com/office/officeart/2005/8/layout/cycle6"/>
    <dgm:cxn modelId="{85D8B1C4-8A8A-4D05-BECB-F89802506BEF}" type="presParOf" srcId="{EFE68CA1-6CBF-4DE0-9E38-7E9157925E3A}" destId="{F061BC6F-0187-456E-9EA2-9AC2A526F066}" srcOrd="12" destOrd="0" presId="urn:microsoft.com/office/officeart/2005/8/layout/cycle6"/>
    <dgm:cxn modelId="{F7ED89B5-8ED9-40C2-82E2-DC1B2D46330E}" type="presParOf" srcId="{EFE68CA1-6CBF-4DE0-9E38-7E9157925E3A}" destId="{BE8B4351-FDE1-460E-B556-5BA54394EB6A}" srcOrd="13" destOrd="0" presId="urn:microsoft.com/office/officeart/2005/8/layout/cycle6"/>
    <dgm:cxn modelId="{CEB17AD0-2A90-4F22-AABC-69AA2CAEA232}" type="presParOf" srcId="{EFE68CA1-6CBF-4DE0-9E38-7E9157925E3A}" destId="{944AF06E-8B3F-426E-B1B3-0766CBFD2F02}" srcOrd="14" destOrd="0" presId="urn:microsoft.com/office/officeart/2005/8/layout/cycle6"/>
    <dgm:cxn modelId="{E4C726D1-4608-4015-8449-553F66A2122C}" type="presParOf" srcId="{EFE68CA1-6CBF-4DE0-9E38-7E9157925E3A}" destId="{A62A71E8-C4A8-4A79-8BFD-CD97E54AD42E}" srcOrd="15" destOrd="0" presId="urn:microsoft.com/office/officeart/2005/8/layout/cycle6"/>
    <dgm:cxn modelId="{F0E18318-653C-404D-8EAE-F2FD3CB81594}" type="presParOf" srcId="{EFE68CA1-6CBF-4DE0-9E38-7E9157925E3A}" destId="{9AF0B699-2A9A-4FBB-8DBD-11501AC3E56B}" srcOrd="16" destOrd="0" presId="urn:microsoft.com/office/officeart/2005/8/layout/cycle6"/>
    <dgm:cxn modelId="{FCCC25D9-C1D1-4F1A-BE1D-A8CD1A137F1D}" type="presParOf" srcId="{EFE68CA1-6CBF-4DE0-9E38-7E9157925E3A}" destId="{D7020AB3-3ED7-4F59-91B5-70B99A461E9A}" srcOrd="17" destOrd="0" presId="urn:microsoft.com/office/officeart/2005/8/layout/cycle6"/>
    <dgm:cxn modelId="{5FE08A59-84E4-4FD2-A894-AB1F96AD2373}" type="presParOf" srcId="{EFE68CA1-6CBF-4DE0-9E38-7E9157925E3A}" destId="{696B6FDF-A451-4CB4-88EF-F666C77D0FD7}" srcOrd="18" destOrd="0" presId="urn:microsoft.com/office/officeart/2005/8/layout/cycle6"/>
    <dgm:cxn modelId="{7F3059FC-4898-43C6-8AAF-350DF54AF681}" type="presParOf" srcId="{EFE68CA1-6CBF-4DE0-9E38-7E9157925E3A}" destId="{85B222AE-620B-4450-B980-6D7F655A4A70}" srcOrd="19" destOrd="0" presId="urn:microsoft.com/office/officeart/2005/8/layout/cycle6"/>
    <dgm:cxn modelId="{93954E71-C301-472E-8922-BF5A5937B394}" type="presParOf" srcId="{EFE68CA1-6CBF-4DE0-9E38-7E9157925E3A}" destId="{27867C72-5A08-49D8-86BA-00D0DF5CE8C6}"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1110C-BFB9-4A0D-8C2E-75371823F2A9}"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nn-NO"/>
        </a:p>
      </dgm:t>
    </dgm:pt>
    <dgm:pt modelId="{FFDCB7D1-C06E-4D4B-93E8-DE4DDCFF47BD}">
      <dgm:prSet phldrT="[Tekst]"/>
      <dgm:spPr/>
      <dgm:t>
        <a:bodyPr/>
        <a:lstStyle/>
        <a:p>
          <a:r>
            <a:rPr lang="nn-NO" b="1" i="0" dirty="0"/>
            <a:t>Verdival</a:t>
          </a:r>
        </a:p>
      </dgm:t>
    </dgm:pt>
    <dgm:pt modelId="{48393808-AC3F-40A0-86A1-68F7695049BC}" type="parTrans" cxnId="{267507AA-5FEF-4C29-94A0-3B473D99803E}">
      <dgm:prSet/>
      <dgm:spPr/>
      <dgm:t>
        <a:bodyPr/>
        <a:lstStyle/>
        <a:p>
          <a:endParaRPr lang="nn-NO"/>
        </a:p>
      </dgm:t>
    </dgm:pt>
    <dgm:pt modelId="{D974CB4A-64FB-425E-80B2-AA327E646A29}" type="sibTrans" cxnId="{267507AA-5FEF-4C29-94A0-3B473D99803E}">
      <dgm:prSet/>
      <dgm:spPr/>
      <dgm:t>
        <a:bodyPr/>
        <a:lstStyle/>
        <a:p>
          <a:endParaRPr lang="nn-NO"/>
        </a:p>
      </dgm:t>
    </dgm:pt>
    <dgm:pt modelId="{DAC0F263-E0F4-4C9B-925D-842DDD4EFD28}">
      <dgm:prSet phldrT="[Tekst]"/>
      <dgm:spPr/>
      <dgm:t>
        <a:bodyPr/>
        <a:lstStyle/>
        <a:p>
          <a:r>
            <a:rPr lang="nn-NO" b="1" dirty="0"/>
            <a:t>Relasjonar</a:t>
          </a:r>
        </a:p>
      </dgm:t>
    </dgm:pt>
    <dgm:pt modelId="{453D8CD2-8EBA-4914-AB16-D525F37A93E3}" type="parTrans" cxnId="{6879BF22-FDFC-4FFC-A66D-F86B269B7B17}">
      <dgm:prSet/>
      <dgm:spPr/>
      <dgm:t>
        <a:bodyPr/>
        <a:lstStyle/>
        <a:p>
          <a:endParaRPr lang="nn-NO"/>
        </a:p>
      </dgm:t>
    </dgm:pt>
    <dgm:pt modelId="{337624F1-D28D-4F56-BB7B-E9CC97F5CF93}" type="sibTrans" cxnId="{6879BF22-FDFC-4FFC-A66D-F86B269B7B17}">
      <dgm:prSet/>
      <dgm:spPr/>
      <dgm:t>
        <a:bodyPr/>
        <a:lstStyle/>
        <a:p>
          <a:endParaRPr lang="nn-NO"/>
        </a:p>
      </dgm:t>
    </dgm:pt>
    <dgm:pt modelId="{C0B35DF3-190D-40C1-B4AA-9179A59D8D3C}">
      <dgm:prSet phldrT="[Tekst]"/>
      <dgm:spPr/>
      <dgm:t>
        <a:bodyPr/>
        <a:lstStyle/>
        <a:p>
          <a:r>
            <a:rPr lang="nn-NO" b="1" dirty="0"/>
            <a:t>Meining med livet</a:t>
          </a:r>
        </a:p>
      </dgm:t>
    </dgm:pt>
    <dgm:pt modelId="{BEE81347-B4B9-499E-BC63-4B4B691456CF}" type="parTrans" cxnId="{7738BD27-E9D2-4848-85BB-984D8CD76FF2}">
      <dgm:prSet/>
      <dgm:spPr/>
      <dgm:t>
        <a:bodyPr/>
        <a:lstStyle/>
        <a:p>
          <a:endParaRPr lang="nn-NO"/>
        </a:p>
      </dgm:t>
    </dgm:pt>
    <dgm:pt modelId="{4F940448-78D5-4BF7-85A0-754B08097682}" type="sibTrans" cxnId="{7738BD27-E9D2-4848-85BB-984D8CD76FF2}">
      <dgm:prSet/>
      <dgm:spPr/>
      <dgm:t>
        <a:bodyPr/>
        <a:lstStyle/>
        <a:p>
          <a:endParaRPr lang="nn-NO"/>
        </a:p>
      </dgm:t>
    </dgm:pt>
    <dgm:pt modelId="{5E586155-3713-4740-96AF-D8661367EFB0}">
      <dgm:prSet phldrT="[Tekst]"/>
      <dgm:spPr/>
      <dgm:t>
        <a:bodyPr/>
        <a:lstStyle/>
        <a:p>
          <a:r>
            <a:rPr lang="nn-NO" b="1" dirty="0"/>
            <a:t>Grensesetting </a:t>
          </a:r>
        </a:p>
      </dgm:t>
    </dgm:pt>
    <dgm:pt modelId="{FA93041C-7C45-48F1-854E-62A4F23FB003}" type="parTrans" cxnId="{B1F47140-8778-4920-A1C7-9129241366C2}">
      <dgm:prSet/>
      <dgm:spPr/>
      <dgm:t>
        <a:bodyPr/>
        <a:lstStyle/>
        <a:p>
          <a:endParaRPr lang="nn-NO"/>
        </a:p>
      </dgm:t>
    </dgm:pt>
    <dgm:pt modelId="{ECAB20AA-D201-4C35-9DD3-BD51574978CC}" type="sibTrans" cxnId="{B1F47140-8778-4920-A1C7-9129241366C2}">
      <dgm:prSet/>
      <dgm:spPr/>
      <dgm:t>
        <a:bodyPr/>
        <a:lstStyle/>
        <a:p>
          <a:endParaRPr lang="nn-NO"/>
        </a:p>
      </dgm:t>
    </dgm:pt>
    <dgm:pt modelId="{5CC7831C-24E9-4439-BFEB-CE3D39BB0E39}">
      <dgm:prSet phldrT="[Tekst]"/>
      <dgm:spPr/>
      <dgm:t>
        <a:bodyPr/>
        <a:lstStyle/>
        <a:p>
          <a:r>
            <a:rPr lang="nn-NO" b="1" dirty="0"/>
            <a:t>Handtere følelsar og tankar</a:t>
          </a:r>
        </a:p>
      </dgm:t>
    </dgm:pt>
    <dgm:pt modelId="{53EC6041-1C65-4691-AE52-19A4576D6EC0}" type="parTrans" cxnId="{D14B9866-23A1-4416-8E88-F7A08D66C348}">
      <dgm:prSet/>
      <dgm:spPr/>
      <dgm:t>
        <a:bodyPr/>
        <a:lstStyle/>
        <a:p>
          <a:endParaRPr lang="nn-NO"/>
        </a:p>
      </dgm:t>
    </dgm:pt>
    <dgm:pt modelId="{23521EEA-28C3-47EF-A0F9-C4101A05D976}" type="sibTrans" cxnId="{D14B9866-23A1-4416-8E88-F7A08D66C348}">
      <dgm:prSet/>
      <dgm:spPr/>
      <dgm:t>
        <a:bodyPr/>
        <a:lstStyle/>
        <a:p>
          <a:endParaRPr lang="nn-NO"/>
        </a:p>
      </dgm:t>
    </dgm:pt>
    <dgm:pt modelId="{0E73F028-0E4C-4CF3-B641-45421670A243}">
      <dgm:prSet phldrT="[Tekst]"/>
      <dgm:spPr/>
      <dgm:t>
        <a:bodyPr/>
        <a:lstStyle/>
        <a:p>
          <a:r>
            <a:rPr lang="nn-NO" b="1" dirty="0"/>
            <a:t>Respektere andre</a:t>
          </a:r>
        </a:p>
      </dgm:t>
    </dgm:pt>
    <dgm:pt modelId="{F1997DD9-473B-4025-AC9B-1C43AB3CAEB5}" type="parTrans" cxnId="{A7AA7F0B-592C-4432-B21D-FD74E42B80F4}">
      <dgm:prSet/>
      <dgm:spPr/>
      <dgm:t>
        <a:bodyPr/>
        <a:lstStyle/>
        <a:p>
          <a:endParaRPr lang="nn-NO"/>
        </a:p>
      </dgm:t>
    </dgm:pt>
    <dgm:pt modelId="{07901D60-A0A1-4B08-ADE1-56B6BC3D5274}" type="sibTrans" cxnId="{A7AA7F0B-592C-4432-B21D-FD74E42B80F4}">
      <dgm:prSet/>
      <dgm:spPr/>
      <dgm:t>
        <a:bodyPr/>
        <a:lstStyle/>
        <a:p>
          <a:endParaRPr lang="nn-NO"/>
        </a:p>
      </dgm:t>
    </dgm:pt>
    <dgm:pt modelId="{EFE68CA1-6CBF-4DE0-9E38-7E9157925E3A}" type="pres">
      <dgm:prSet presAssocID="{3F31110C-BFB9-4A0D-8C2E-75371823F2A9}" presName="cycle" presStyleCnt="0">
        <dgm:presLayoutVars>
          <dgm:dir/>
          <dgm:resizeHandles val="exact"/>
        </dgm:presLayoutVars>
      </dgm:prSet>
      <dgm:spPr/>
      <dgm:t>
        <a:bodyPr/>
        <a:lstStyle/>
        <a:p>
          <a:endParaRPr lang="nb-NO"/>
        </a:p>
      </dgm:t>
    </dgm:pt>
    <dgm:pt modelId="{CB013939-7E2D-43AE-9E59-DD8110F01E1C}" type="pres">
      <dgm:prSet presAssocID="{FFDCB7D1-C06E-4D4B-93E8-DE4DDCFF47BD}" presName="node" presStyleLbl="node1" presStyleIdx="0" presStyleCnt="6">
        <dgm:presLayoutVars>
          <dgm:bulletEnabled val="1"/>
        </dgm:presLayoutVars>
      </dgm:prSet>
      <dgm:spPr/>
      <dgm:t>
        <a:bodyPr/>
        <a:lstStyle/>
        <a:p>
          <a:endParaRPr lang="nb-NO"/>
        </a:p>
      </dgm:t>
    </dgm:pt>
    <dgm:pt modelId="{82808C37-57FA-4406-9BE7-589C2ABCC225}" type="pres">
      <dgm:prSet presAssocID="{FFDCB7D1-C06E-4D4B-93E8-DE4DDCFF47BD}" presName="spNode" presStyleCnt="0"/>
      <dgm:spPr/>
    </dgm:pt>
    <dgm:pt modelId="{A7B7587C-21F2-4613-B7AB-6620D0478BB8}" type="pres">
      <dgm:prSet presAssocID="{D974CB4A-64FB-425E-80B2-AA327E646A29}" presName="sibTrans" presStyleLbl="sibTrans1D1" presStyleIdx="0" presStyleCnt="6"/>
      <dgm:spPr/>
      <dgm:t>
        <a:bodyPr/>
        <a:lstStyle/>
        <a:p>
          <a:endParaRPr lang="nb-NO"/>
        </a:p>
      </dgm:t>
    </dgm:pt>
    <dgm:pt modelId="{A42B0C9D-3B0C-4B0E-9368-A00867F46EA6}" type="pres">
      <dgm:prSet presAssocID="{DAC0F263-E0F4-4C9B-925D-842DDD4EFD28}" presName="node" presStyleLbl="node1" presStyleIdx="1" presStyleCnt="6">
        <dgm:presLayoutVars>
          <dgm:bulletEnabled val="1"/>
        </dgm:presLayoutVars>
      </dgm:prSet>
      <dgm:spPr/>
      <dgm:t>
        <a:bodyPr/>
        <a:lstStyle/>
        <a:p>
          <a:endParaRPr lang="nb-NO"/>
        </a:p>
      </dgm:t>
    </dgm:pt>
    <dgm:pt modelId="{B983EE91-757C-4388-9BE3-F2A05CCDBA0F}" type="pres">
      <dgm:prSet presAssocID="{DAC0F263-E0F4-4C9B-925D-842DDD4EFD28}" presName="spNode" presStyleCnt="0"/>
      <dgm:spPr/>
    </dgm:pt>
    <dgm:pt modelId="{5CF99642-6548-4E14-A2FC-6C21DE5C69E5}" type="pres">
      <dgm:prSet presAssocID="{337624F1-D28D-4F56-BB7B-E9CC97F5CF93}" presName="sibTrans" presStyleLbl="sibTrans1D1" presStyleIdx="1" presStyleCnt="6"/>
      <dgm:spPr/>
      <dgm:t>
        <a:bodyPr/>
        <a:lstStyle/>
        <a:p>
          <a:endParaRPr lang="nb-NO"/>
        </a:p>
      </dgm:t>
    </dgm:pt>
    <dgm:pt modelId="{E41EB148-3E2E-4C6A-8602-732290DD4144}" type="pres">
      <dgm:prSet presAssocID="{C0B35DF3-190D-40C1-B4AA-9179A59D8D3C}" presName="node" presStyleLbl="node1" presStyleIdx="2" presStyleCnt="6">
        <dgm:presLayoutVars>
          <dgm:bulletEnabled val="1"/>
        </dgm:presLayoutVars>
      </dgm:prSet>
      <dgm:spPr/>
      <dgm:t>
        <a:bodyPr/>
        <a:lstStyle/>
        <a:p>
          <a:endParaRPr lang="nb-NO"/>
        </a:p>
      </dgm:t>
    </dgm:pt>
    <dgm:pt modelId="{88EF622D-EEF5-4170-8F62-C7DD7F8F5F02}" type="pres">
      <dgm:prSet presAssocID="{C0B35DF3-190D-40C1-B4AA-9179A59D8D3C}" presName="spNode" presStyleCnt="0"/>
      <dgm:spPr/>
    </dgm:pt>
    <dgm:pt modelId="{3F4A0FA2-B2E9-4A03-A4C2-9A565598F77C}" type="pres">
      <dgm:prSet presAssocID="{4F940448-78D5-4BF7-85A0-754B08097682}" presName="sibTrans" presStyleLbl="sibTrans1D1" presStyleIdx="2" presStyleCnt="6"/>
      <dgm:spPr/>
      <dgm:t>
        <a:bodyPr/>
        <a:lstStyle/>
        <a:p>
          <a:endParaRPr lang="nb-NO"/>
        </a:p>
      </dgm:t>
    </dgm:pt>
    <dgm:pt modelId="{6020D58C-2AF5-40FF-A02C-2C50FFD26B40}" type="pres">
      <dgm:prSet presAssocID="{5E586155-3713-4740-96AF-D8661367EFB0}" presName="node" presStyleLbl="node1" presStyleIdx="3" presStyleCnt="6">
        <dgm:presLayoutVars>
          <dgm:bulletEnabled val="1"/>
        </dgm:presLayoutVars>
      </dgm:prSet>
      <dgm:spPr/>
      <dgm:t>
        <a:bodyPr/>
        <a:lstStyle/>
        <a:p>
          <a:endParaRPr lang="nb-NO"/>
        </a:p>
      </dgm:t>
    </dgm:pt>
    <dgm:pt modelId="{2140B470-0805-4BD2-8A3C-341C0F3CB3A2}" type="pres">
      <dgm:prSet presAssocID="{5E586155-3713-4740-96AF-D8661367EFB0}" presName="spNode" presStyleCnt="0"/>
      <dgm:spPr/>
    </dgm:pt>
    <dgm:pt modelId="{F075A611-FDA2-4352-8C8A-A68D542D84B7}" type="pres">
      <dgm:prSet presAssocID="{ECAB20AA-D201-4C35-9DD3-BD51574978CC}" presName="sibTrans" presStyleLbl="sibTrans1D1" presStyleIdx="3" presStyleCnt="6"/>
      <dgm:spPr/>
      <dgm:t>
        <a:bodyPr/>
        <a:lstStyle/>
        <a:p>
          <a:endParaRPr lang="nb-NO"/>
        </a:p>
      </dgm:t>
    </dgm:pt>
    <dgm:pt modelId="{F061BC6F-0187-456E-9EA2-9AC2A526F066}" type="pres">
      <dgm:prSet presAssocID="{5CC7831C-24E9-4439-BFEB-CE3D39BB0E39}" presName="node" presStyleLbl="node1" presStyleIdx="4" presStyleCnt="6">
        <dgm:presLayoutVars>
          <dgm:bulletEnabled val="1"/>
        </dgm:presLayoutVars>
      </dgm:prSet>
      <dgm:spPr/>
      <dgm:t>
        <a:bodyPr/>
        <a:lstStyle/>
        <a:p>
          <a:endParaRPr lang="nb-NO"/>
        </a:p>
      </dgm:t>
    </dgm:pt>
    <dgm:pt modelId="{BE8B4351-FDE1-460E-B556-5BA54394EB6A}" type="pres">
      <dgm:prSet presAssocID="{5CC7831C-24E9-4439-BFEB-CE3D39BB0E39}" presName="spNode" presStyleCnt="0"/>
      <dgm:spPr/>
    </dgm:pt>
    <dgm:pt modelId="{944AF06E-8B3F-426E-B1B3-0766CBFD2F02}" type="pres">
      <dgm:prSet presAssocID="{23521EEA-28C3-47EF-A0F9-C4101A05D976}" presName="sibTrans" presStyleLbl="sibTrans1D1" presStyleIdx="4" presStyleCnt="6"/>
      <dgm:spPr/>
      <dgm:t>
        <a:bodyPr/>
        <a:lstStyle/>
        <a:p>
          <a:endParaRPr lang="nb-NO"/>
        </a:p>
      </dgm:t>
    </dgm:pt>
    <dgm:pt modelId="{A62A71E8-C4A8-4A79-8BFD-CD97E54AD42E}" type="pres">
      <dgm:prSet presAssocID="{0E73F028-0E4C-4CF3-B641-45421670A243}" presName="node" presStyleLbl="node1" presStyleIdx="5" presStyleCnt="6">
        <dgm:presLayoutVars>
          <dgm:bulletEnabled val="1"/>
        </dgm:presLayoutVars>
      </dgm:prSet>
      <dgm:spPr/>
      <dgm:t>
        <a:bodyPr/>
        <a:lstStyle/>
        <a:p>
          <a:endParaRPr lang="nb-NO"/>
        </a:p>
      </dgm:t>
    </dgm:pt>
    <dgm:pt modelId="{9AF0B699-2A9A-4FBB-8DBD-11501AC3E56B}" type="pres">
      <dgm:prSet presAssocID="{0E73F028-0E4C-4CF3-B641-45421670A243}" presName="spNode" presStyleCnt="0"/>
      <dgm:spPr/>
    </dgm:pt>
    <dgm:pt modelId="{D7020AB3-3ED7-4F59-91B5-70B99A461E9A}" type="pres">
      <dgm:prSet presAssocID="{07901D60-A0A1-4B08-ADE1-56B6BC3D5274}" presName="sibTrans" presStyleLbl="sibTrans1D1" presStyleIdx="5" presStyleCnt="6"/>
      <dgm:spPr/>
      <dgm:t>
        <a:bodyPr/>
        <a:lstStyle/>
        <a:p>
          <a:endParaRPr lang="nb-NO"/>
        </a:p>
      </dgm:t>
    </dgm:pt>
  </dgm:ptLst>
  <dgm:cxnLst>
    <dgm:cxn modelId="{B1F47140-8778-4920-A1C7-9129241366C2}" srcId="{3F31110C-BFB9-4A0D-8C2E-75371823F2A9}" destId="{5E586155-3713-4740-96AF-D8661367EFB0}" srcOrd="3" destOrd="0" parTransId="{FA93041C-7C45-48F1-854E-62A4F23FB003}" sibTransId="{ECAB20AA-D201-4C35-9DD3-BD51574978CC}"/>
    <dgm:cxn modelId="{0BABEF0E-5445-41D5-8965-6AA5E743DD58}" type="presOf" srcId="{C0B35DF3-190D-40C1-B4AA-9179A59D8D3C}" destId="{E41EB148-3E2E-4C6A-8602-732290DD4144}" srcOrd="0" destOrd="0" presId="urn:microsoft.com/office/officeart/2005/8/layout/cycle6"/>
    <dgm:cxn modelId="{A7AA7F0B-592C-4432-B21D-FD74E42B80F4}" srcId="{3F31110C-BFB9-4A0D-8C2E-75371823F2A9}" destId="{0E73F028-0E4C-4CF3-B641-45421670A243}" srcOrd="5" destOrd="0" parTransId="{F1997DD9-473B-4025-AC9B-1C43AB3CAEB5}" sibTransId="{07901D60-A0A1-4B08-ADE1-56B6BC3D5274}"/>
    <dgm:cxn modelId="{70CE69C9-41FC-4904-92A5-7D398CE43341}" type="presOf" srcId="{337624F1-D28D-4F56-BB7B-E9CC97F5CF93}" destId="{5CF99642-6548-4E14-A2FC-6C21DE5C69E5}" srcOrd="0" destOrd="0" presId="urn:microsoft.com/office/officeart/2005/8/layout/cycle6"/>
    <dgm:cxn modelId="{0A0B1350-FC2B-47D4-A6DD-444B8218BE2F}" type="presOf" srcId="{ECAB20AA-D201-4C35-9DD3-BD51574978CC}" destId="{F075A611-FDA2-4352-8C8A-A68D542D84B7}" srcOrd="0" destOrd="0" presId="urn:microsoft.com/office/officeart/2005/8/layout/cycle6"/>
    <dgm:cxn modelId="{7738BD27-E9D2-4848-85BB-984D8CD76FF2}" srcId="{3F31110C-BFB9-4A0D-8C2E-75371823F2A9}" destId="{C0B35DF3-190D-40C1-B4AA-9179A59D8D3C}" srcOrd="2" destOrd="0" parTransId="{BEE81347-B4B9-499E-BC63-4B4B691456CF}" sibTransId="{4F940448-78D5-4BF7-85A0-754B08097682}"/>
    <dgm:cxn modelId="{D14B9866-23A1-4416-8E88-F7A08D66C348}" srcId="{3F31110C-BFB9-4A0D-8C2E-75371823F2A9}" destId="{5CC7831C-24E9-4439-BFEB-CE3D39BB0E39}" srcOrd="4" destOrd="0" parTransId="{53EC6041-1C65-4691-AE52-19A4576D6EC0}" sibTransId="{23521EEA-28C3-47EF-A0F9-C4101A05D976}"/>
    <dgm:cxn modelId="{267507AA-5FEF-4C29-94A0-3B473D99803E}" srcId="{3F31110C-BFB9-4A0D-8C2E-75371823F2A9}" destId="{FFDCB7D1-C06E-4D4B-93E8-DE4DDCFF47BD}" srcOrd="0" destOrd="0" parTransId="{48393808-AC3F-40A0-86A1-68F7695049BC}" sibTransId="{D974CB4A-64FB-425E-80B2-AA327E646A29}"/>
    <dgm:cxn modelId="{EA752C88-799A-42BC-9E45-602583FA3E61}" type="presOf" srcId="{07901D60-A0A1-4B08-ADE1-56B6BC3D5274}" destId="{D7020AB3-3ED7-4F59-91B5-70B99A461E9A}" srcOrd="0" destOrd="0" presId="urn:microsoft.com/office/officeart/2005/8/layout/cycle6"/>
    <dgm:cxn modelId="{1D717D09-DB9B-4A9E-9767-BAEC1A89668A}" type="presOf" srcId="{3F31110C-BFB9-4A0D-8C2E-75371823F2A9}" destId="{EFE68CA1-6CBF-4DE0-9E38-7E9157925E3A}" srcOrd="0" destOrd="0" presId="urn:microsoft.com/office/officeart/2005/8/layout/cycle6"/>
    <dgm:cxn modelId="{9C57A1AB-EB2C-4D78-A54C-3B580278C642}" type="presOf" srcId="{DAC0F263-E0F4-4C9B-925D-842DDD4EFD28}" destId="{A42B0C9D-3B0C-4B0E-9368-A00867F46EA6}" srcOrd="0" destOrd="0" presId="urn:microsoft.com/office/officeart/2005/8/layout/cycle6"/>
    <dgm:cxn modelId="{0247C061-008B-4260-8869-0B52A759EF73}" type="presOf" srcId="{5E586155-3713-4740-96AF-D8661367EFB0}" destId="{6020D58C-2AF5-40FF-A02C-2C50FFD26B40}" srcOrd="0" destOrd="0" presId="urn:microsoft.com/office/officeart/2005/8/layout/cycle6"/>
    <dgm:cxn modelId="{23E37B4A-A879-4E0F-954B-11F6496C25EF}" type="presOf" srcId="{0E73F028-0E4C-4CF3-B641-45421670A243}" destId="{A62A71E8-C4A8-4A79-8BFD-CD97E54AD42E}" srcOrd="0" destOrd="0" presId="urn:microsoft.com/office/officeart/2005/8/layout/cycle6"/>
    <dgm:cxn modelId="{B18DB1F3-B25C-4FDE-8D93-654A5258E4C4}" type="presOf" srcId="{D974CB4A-64FB-425E-80B2-AA327E646A29}" destId="{A7B7587C-21F2-4613-B7AB-6620D0478BB8}" srcOrd="0" destOrd="0" presId="urn:microsoft.com/office/officeart/2005/8/layout/cycle6"/>
    <dgm:cxn modelId="{C9C5B487-F57B-4086-BA93-C9F4489674C9}" type="presOf" srcId="{FFDCB7D1-C06E-4D4B-93E8-DE4DDCFF47BD}" destId="{CB013939-7E2D-43AE-9E59-DD8110F01E1C}" srcOrd="0" destOrd="0" presId="urn:microsoft.com/office/officeart/2005/8/layout/cycle6"/>
    <dgm:cxn modelId="{6879BF22-FDFC-4FFC-A66D-F86B269B7B17}" srcId="{3F31110C-BFB9-4A0D-8C2E-75371823F2A9}" destId="{DAC0F263-E0F4-4C9B-925D-842DDD4EFD28}" srcOrd="1" destOrd="0" parTransId="{453D8CD2-8EBA-4914-AB16-D525F37A93E3}" sibTransId="{337624F1-D28D-4F56-BB7B-E9CC97F5CF93}"/>
    <dgm:cxn modelId="{58BB1754-E12D-4D53-A4E1-E6E7006BFD16}" type="presOf" srcId="{23521EEA-28C3-47EF-A0F9-C4101A05D976}" destId="{944AF06E-8B3F-426E-B1B3-0766CBFD2F02}" srcOrd="0" destOrd="0" presId="urn:microsoft.com/office/officeart/2005/8/layout/cycle6"/>
    <dgm:cxn modelId="{B0E32FF7-FDD3-4059-9424-423BFEA63264}" type="presOf" srcId="{5CC7831C-24E9-4439-BFEB-CE3D39BB0E39}" destId="{F061BC6F-0187-456E-9EA2-9AC2A526F066}" srcOrd="0" destOrd="0" presId="urn:microsoft.com/office/officeart/2005/8/layout/cycle6"/>
    <dgm:cxn modelId="{4D6D7E81-5E96-4440-B080-5022B6A8D944}" type="presOf" srcId="{4F940448-78D5-4BF7-85A0-754B08097682}" destId="{3F4A0FA2-B2E9-4A03-A4C2-9A565598F77C}" srcOrd="0" destOrd="0" presId="urn:microsoft.com/office/officeart/2005/8/layout/cycle6"/>
    <dgm:cxn modelId="{84DE6E79-34DF-4D30-84F1-B33721E4B01B}" type="presParOf" srcId="{EFE68CA1-6CBF-4DE0-9E38-7E9157925E3A}" destId="{CB013939-7E2D-43AE-9E59-DD8110F01E1C}" srcOrd="0" destOrd="0" presId="urn:microsoft.com/office/officeart/2005/8/layout/cycle6"/>
    <dgm:cxn modelId="{31ABCD41-2F34-46B4-8BF8-852B06B57D6D}" type="presParOf" srcId="{EFE68CA1-6CBF-4DE0-9E38-7E9157925E3A}" destId="{82808C37-57FA-4406-9BE7-589C2ABCC225}" srcOrd="1" destOrd="0" presId="urn:microsoft.com/office/officeart/2005/8/layout/cycle6"/>
    <dgm:cxn modelId="{474A125E-7648-46DD-9FA9-0F591D613224}" type="presParOf" srcId="{EFE68CA1-6CBF-4DE0-9E38-7E9157925E3A}" destId="{A7B7587C-21F2-4613-B7AB-6620D0478BB8}" srcOrd="2" destOrd="0" presId="urn:microsoft.com/office/officeart/2005/8/layout/cycle6"/>
    <dgm:cxn modelId="{662DE3BE-639C-4BE8-B6BF-8ECDBA7DD0E8}" type="presParOf" srcId="{EFE68CA1-6CBF-4DE0-9E38-7E9157925E3A}" destId="{A42B0C9D-3B0C-4B0E-9368-A00867F46EA6}" srcOrd="3" destOrd="0" presId="urn:microsoft.com/office/officeart/2005/8/layout/cycle6"/>
    <dgm:cxn modelId="{CBB347AD-57D6-42C1-9C23-009C3C0F29ED}" type="presParOf" srcId="{EFE68CA1-6CBF-4DE0-9E38-7E9157925E3A}" destId="{B983EE91-757C-4388-9BE3-F2A05CCDBA0F}" srcOrd="4" destOrd="0" presId="urn:microsoft.com/office/officeart/2005/8/layout/cycle6"/>
    <dgm:cxn modelId="{6B796662-ADD7-48DD-BC8F-D275FECACCE2}" type="presParOf" srcId="{EFE68CA1-6CBF-4DE0-9E38-7E9157925E3A}" destId="{5CF99642-6548-4E14-A2FC-6C21DE5C69E5}" srcOrd="5" destOrd="0" presId="urn:microsoft.com/office/officeart/2005/8/layout/cycle6"/>
    <dgm:cxn modelId="{9B2F63B6-F905-43E7-A7F6-E8EFC843C9A6}" type="presParOf" srcId="{EFE68CA1-6CBF-4DE0-9E38-7E9157925E3A}" destId="{E41EB148-3E2E-4C6A-8602-732290DD4144}" srcOrd="6" destOrd="0" presId="urn:microsoft.com/office/officeart/2005/8/layout/cycle6"/>
    <dgm:cxn modelId="{141F9477-A410-42AF-A6F0-4D95629BA0CC}" type="presParOf" srcId="{EFE68CA1-6CBF-4DE0-9E38-7E9157925E3A}" destId="{88EF622D-EEF5-4170-8F62-C7DD7F8F5F02}" srcOrd="7" destOrd="0" presId="urn:microsoft.com/office/officeart/2005/8/layout/cycle6"/>
    <dgm:cxn modelId="{12E93C68-687F-4EE6-B401-D512F82CB9CB}" type="presParOf" srcId="{EFE68CA1-6CBF-4DE0-9E38-7E9157925E3A}" destId="{3F4A0FA2-B2E9-4A03-A4C2-9A565598F77C}" srcOrd="8" destOrd="0" presId="urn:microsoft.com/office/officeart/2005/8/layout/cycle6"/>
    <dgm:cxn modelId="{6B82FDFB-04B8-4AEF-ABF0-BE8C6D6788E2}" type="presParOf" srcId="{EFE68CA1-6CBF-4DE0-9E38-7E9157925E3A}" destId="{6020D58C-2AF5-40FF-A02C-2C50FFD26B40}" srcOrd="9" destOrd="0" presId="urn:microsoft.com/office/officeart/2005/8/layout/cycle6"/>
    <dgm:cxn modelId="{04DA47E7-1058-4C0C-98C6-B78F8BC04B30}" type="presParOf" srcId="{EFE68CA1-6CBF-4DE0-9E38-7E9157925E3A}" destId="{2140B470-0805-4BD2-8A3C-341C0F3CB3A2}" srcOrd="10" destOrd="0" presId="urn:microsoft.com/office/officeart/2005/8/layout/cycle6"/>
    <dgm:cxn modelId="{B1AB3A9B-E966-4B81-B4E2-FB3D9D235E5D}" type="presParOf" srcId="{EFE68CA1-6CBF-4DE0-9E38-7E9157925E3A}" destId="{F075A611-FDA2-4352-8C8A-A68D542D84B7}" srcOrd="11" destOrd="0" presId="urn:microsoft.com/office/officeart/2005/8/layout/cycle6"/>
    <dgm:cxn modelId="{85D8B1C4-8A8A-4D05-BECB-F89802506BEF}" type="presParOf" srcId="{EFE68CA1-6CBF-4DE0-9E38-7E9157925E3A}" destId="{F061BC6F-0187-456E-9EA2-9AC2A526F066}" srcOrd="12" destOrd="0" presId="urn:microsoft.com/office/officeart/2005/8/layout/cycle6"/>
    <dgm:cxn modelId="{F7ED89B5-8ED9-40C2-82E2-DC1B2D46330E}" type="presParOf" srcId="{EFE68CA1-6CBF-4DE0-9E38-7E9157925E3A}" destId="{BE8B4351-FDE1-460E-B556-5BA54394EB6A}" srcOrd="13" destOrd="0" presId="urn:microsoft.com/office/officeart/2005/8/layout/cycle6"/>
    <dgm:cxn modelId="{CEB17AD0-2A90-4F22-AABC-69AA2CAEA232}" type="presParOf" srcId="{EFE68CA1-6CBF-4DE0-9E38-7E9157925E3A}" destId="{944AF06E-8B3F-426E-B1B3-0766CBFD2F02}" srcOrd="14" destOrd="0" presId="urn:microsoft.com/office/officeart/2005/8/layout/cycle6"/>
    <dgm:cxn modelId="{E4C726D1-4608-4015-8449-553F66A2122C}" type="presParOf" srcId="{EFE68CA1-6CBF-4DE0-9E38-7E9157925E3A}" destId="{A62A71E8-C4A8-4A79-8BFD-CD97E54AD42E}" srcOrd="15" destOrd="0" presId="urn:microsoft.com/office/officeart/2005/8/layout/cycle6"/>
    <dgm:cxn modelId="{F0E18318-653C-404D-8EAE-F2FD3CB81594}" type="presParOf" srcId="{EFE68CA1-6CBF-4DE0-9E38-7E9157925E3A}" destId="{9AF0B699-2A9A-4FBB-8DBD-11501AC3E56B}" srcOrd="16" destOrd="0" presId="urn:microsoft.com/office/officeart/2005/8/layout/cycle6"/>
    <dgm:cxn modelId="{FCCC25D9-C1D1-4F1A-BE1D-A8CD1A137F1D}" type="presParOf" srcId="{EFE68CA1-6CBF-4DE0-9E38-7E9157925E3A}" destId="{D7020AB3-3ED7-4F59-91B5-70B99A461E9A}"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13939-7E2D-43AE-9E59-DD8110F01E1C}">
      <dsp:nvSpPr>
        <dsp:cNvPr id="0" name=""/>
        <dsp:cNvSpPr/>
      </dsp:nvSpPr>
      <dsp:spPr>
        <a:xfrm>
          <a:off x="3817173" y="3470"/>
          <a:ext cx="1312802" cy="85332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Fysisk helse</a:t>
          </a:r>
        </a:p>
      </dsp:txBody>
      <dsp:txXfrm>
        <a:off x="3858829" y="45126"/>
        <a:ext cx="1229490" cy="770009"/>
      </dsp:txXfrm>
    </dsp:sp>
    <dsp:sp modelId="{A7B7587C-21F2-4613-B7AB-6620D0478BB8}">
      <dsp:nvSpPr>
        <dsp:cNvPr id="0" name=""/>
        <dsp:cNvSpPr/>
      </dsp:nvSpPr>
      <dsp:spPr>
        <a:xfrm>
          <a:off x="2040007" y="430131"/>
          <a:ext cx="4867135" cy="4867135"/>
        </a:xfrm>
        <a:custGeom>
          <a:avLst/>
          <a:gdLst/>
          <a:ahLst/>
          <a:cxnLst/>
          <a:rect l="0" t="0" r="0" b="0"/>
          <a:pathLst>
            <a:path>
              <a:moveTo>
                <a:pt x="3098639" y="92642"/>
              </a:moveTo>
              <a:arcTo wR="2433567" hR="2433567" stAng="17151612" swAng="1254648"/>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2B0C9D-3B0C-4B0E-9368-A00867F46EA6}">
      <dsp:nvSpPr>
        <dsp:cNvPr id="0" name=""/>
        <dsp:cNvSpPr/>
      </dsp:nvSpPr>
      <dsp:spPr>
        <a:xfrm>
          <a:off x="5719813" y="919734"/>
          <a:ext cx="1312802" cy="85332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Psykisk helse</a:t>
          </a:r>
        </a:p>
      </dsp:txBody>
      <dsp:txXfrm>
        <a:off x="5761469" y="961390"/>
        <a:ext cx="1229490" cy="770009"/>
      </dsp:txXfrm>
    </dsp:sp>
    <dsp:sp modelId="{5CF99642-6548-4E14-A2FC-6C21DE5C69E5}">
      <dsp:nvSpPr>
        <dsp:cNvPr id="0" name=""/>
        <dsp:cNvSpPr/>
      </dsp:nvSpPr>
      <dsp:spPr>
        <a:xfrm>
          <a:off x="2040007" y="430131"/>
          <a:ext cx="4867135" cy="4867135"/>
        </a:xfrm>
        <a:custGeom>
          <a:avLst/>
          <a:gdLst/>
          <a:ahLst/>
          <a:cxnLst/>
          <a:rect l="0" t="0" r="0" b="0"/>
          <a:pathLst>
            <a:path>
              <a:moveTo>
                <a:pt x="4614550" y="1353953"/>
              </a:moveTo>
              <a:arcTo wR="2433567" hR="2433567" stAng="20019840" swAng="1725067"/>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1EB148-3E2E-4C6A-8602-732290DD4144}">
      <dsp:nvSpPr>
        <dsp:cNvPr id="0" name=""/>
        <dsp:cNvSpPr/>
      </dsp:nvSpPr>
      <dsp:spPr>
        <a:xfrm>
          <a:off x="6189727" y="2978558"/>
          <a:ext cx="1312802" cy="85332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Sosiale mediar</a:t>
          </a:r>
        </a:p>
      </dsp:txBody>
      <dsp:txXfrm>
        <a:off x="6231383" y="3020214"/>
        <a:ext cx="1229490" cy="770009"/>
      </dsp:txXfrm>
    </dsp:sp>
    <dsp:sp modelId="{3F4A0FA2-B2E9-4A03-A4C2-9A565598F77C}">
      <dsp:nvSpPr>
        <dsp:cNvPr id="0" name=""/>
        <dsp:cNvSpPr/>
      </dsp:nvSpPr>
      <dsp:spPr>
        <a:xfrm>
          <a:off x="2040007" y="430131"/>
          <a:ext cx="4867135" cy="4867135"/>
        </a:xfrm>
        <a:custGeom>
          <a:avLst/>
          <a:gdLst/>
          <a:ahLst/>
          <a:cxnLst/>
          <a:rect l="0" t="0" r="0" b="0"/>
          <a:pathLst>
            <a:path>
              <a:moveTo>
                <a:pt x="4662360" y="3410673"/>
              </a:moveTo>
              <a:arcTo wR="2433567" hR="2433567" stAng="1420362" swAng="1357240"/>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0D58C-2AF5-40FF-A02C-2C50FFD26B40}">
      <dsp:nvSpPr>
        <dsp:cNvPr id="0" name=""/>
        <dsp:cNvSpPr/>
      </dsp:nvSpPr>
      <dsp:spPr>
        <a:xfrm>
          <a:off x="4873059" y="4629607"/>
          <a:ext cx="1312802" cy="85332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Levevaner</a:t>
          </a:r>
        </a:p>
      </dsp:txBody>
      <dsp:txXfrm>
        <a:off x="4914715" y="4671263"/>
        <a:ext cx="1229490" cy="770009"/>
      </dsp:txXfrm>
    </dsp:sp>
    <dsp:sp modelId="{F075A611-FDA2-4352-8C8A-A68D542D84B7}">
      <dsp:nvSpPr>
        <dsp:cNvPr id="0" name=""/>
        <dsp:cNvSpPr/>
      </dsp:nvSpPr>
      <dsp:spPr>
        <a:xfrm>
          <a:off x="2040007" y="430131"/>
          <a:ext cx="4867135" cy="4867135"/>
        </a:xfrm>
        <a:custGeom>
          <a:avLst/>
          <a:gdLst/>
          <a:ahLst/>
          <a:cxnLst/>
          <a:rect l="0" t="0" r="0" b="0"/>
          <a:pathLst>
            <a:path>
              <a:moveTo>
                <a:pt x="2825168" y="4835421"/>
              </a:moveTo>
              <a:arcTo wR="2433567" hR="2433567" stAng="4844394" swAng="1111211"/>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61BC6F-0187-456E-9EA2-9AC2A526F066}">
      <dsp:nvSpPr>
        <dsp:cNvPr id="0" name=""/>
        <dsp:cNvSpPr/>
      </dsp:nvSpPr>
      <dsp:spPr>
        <a:xfrm>
          <a:off x="2761288" y="4629607"/>
          <a:ext cx="1312802" cy="853321"/>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Rusmidlar</a:t>
          </a:r>
        </a:p>
      </dsp:txBody>
      <dsp:txXfrm>
        <a:off x="2802944" y="4671263"/>
        <a:ext cx="1229490" cy="770009"/>
      </dsp:txXfrm>
    </dsp:sp>
    <dsp:sp modelId="{944AF06E-8B3F-426E-B1B3-0766CBFD2F02}">
      <dsp:nvSpPr>
        <dsp:cNvPr id="0" name=""/>
        <dsp:cNvSpPr/>
      </dsp:nvSpPr>
      <dsp:spPr>
        <a:xfrm>
          <a:off x="2040007" y="430131"/>
          <a:ext cx="4867135" cy="4867135"/>
        </a:xfrm>
        <a:custGeom>
          <a:avLst/>
          <a:gdLst/>
          <a:ahLst/>
          <a:cxnLst/>
          <a:rect l="0" t="0" r="0" b="0"/>
          <a:pathLst>
            <a:path>
              <a:moveTo>
                <a:pt x="752054" y="4192762"/>
              </a:moveTo>
              <a:arcTo wR="2433567" hR="2433567" stAng="8022398" swAng="1357240"/>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2A71E8-C4A8-4A79-8BFD-CD97E54AD42E}">
      <dsp:nvSpPr>
        <dsp:cNvPr id="0" name=""/>
        <dsp:cNvSpPr/>
      </dsp:nvSpPr>
      <dsp:spPr>
        <a:xfrm>
          <a:off x="1444620" y="2978558"/>
          <a:ext cx="1312802" cy="85332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Seksualitet og kjønn</a:t>
          </a:r>
        </a:p>
      </dsp:txBody>
      <dsp:txXfrm>
        <a:off x="1486276" y="3020214"/>
        <a:ext cx="1229490" cy="770009"/>
      </dsp:txXfrm>
    </dsp:sp>
    <dsp:sp modelId="{D7020AB3-3ED7-4F59-91B5-70B99A461E9A}">
      <dsp:nvSpPr>
        <dsp:cNvPr id="0" name=""/>
        <dsp:cNvSpPr/>
      </dsp:nvSpPr>
      <dsp:spPr>
        <a:xfrm>
          <a:off x="2040007" y="430131"/>
          <a:ext cx="4867135" cy="4867135"/>
        </a:xfrm>
        <a:custGeom>
          <a:avLst/>
          <a:gdLst/>
          <a:ahLst/>
          <a:cxnLst/>
          <a:rect l="0" t="0" r="0" b="0"/>
          <a:pathLst>
            <a:path>
              <a:moveTo>
                <a:pt x="2161" y="2536116"/>
              </a:moveTo>
              <a:arcTo wR="2433567" hR="2433567" stAng="10655093" swAng="1725067"/>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6B6FDF-A451-4CB4-88EF-F666C77D0FD7}">
      <dsp:nvSpPr>
        <dsp:cNvPr id="0" name=""/>
        <dsp:cNvSpPr/>
      </dsp:nvSpPr>
      <dsp:spPr>
        <a:xfrm>
          <a:off x="1914534" y="919734"/>
          <a:ext cx="1312802" cy="85332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b="1" kern="1200" dirty="0"/>
            <a:t>Forbruk og personleg økonomi</a:t>
          </a:r>
        </a:p>
      </dsp:txBody>
      <dsp:txXfrm>
        <a:off x="1956190" y="961390"/>
        <a:ext cx="1229490" cy="770009"/>
      </dsp:txXfrm>
    </dsp:sp>
    <dsp:sp modelId="{27867C72-5A08-49D8-86BA-00D0DF5CE8C6}">
      <dsp:nvSpPr>
        <dsp:cNvPr id="0" name=""/>
        <dsp:cNvSpPr/>
      </dsp:nvSpPr>
      <dsp:spPr>
        <a:xfrm>
          <a:off x="2040007" y="430131"/>
          <a:ext cx="4867135" cy="4867135"/>
        </a:xfrm>
        <a:custGeom>
          <a:avLst/>
          <a:gdLst/>
          <a:ahLst/>
          <a:cxnLst/>
          <a:rect l="0" t="0" r="0" b="0"/>
          <a:pathLst>
            <a:path>
              <a:moveTo>
                <a:pt x="976790" y="484195"/>
              </a:moveTo>
              <a:arcTo wR="2433567" hR="2433567" stAng="13993741" swAng="1254648"/>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13939-7E2D-43AE-9E59-DD8110F01E1C}">
      <dsp:nvSpPr>
        <dsp:cNvPr id="0" name=""/>
        <dsp:cNvSpPr/>
      </dsp:nvSpPr>
      <dsp:spPr>
        <a:xfrm>
          <a:off x="3755348" y="2759"/>
          <a:ext cx="1661579" cy="108002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i="0" kern="1200" dirty="0"/>
            <a:t>Verdival</a:t>
          </a:r>
        </a:p>
      </dsp:txBody>
      <dsp:txXfrm>
        <a:off x="3808071" y="55482"/>
        <a:ext cx="1556133" cy="974580"/>
      </dsp:txXfrm>
    </dsp:sp>
    <dsp:sp modelId="{A7B7587C-21F2-4613-B7AB-6620D0478BB8}">
      <dsp:nvSpPr>
        <dsp:cNvPr id="0" name=""/>
        <dsp:cNvSpPr/>
      </dsp:nvSpPr>
      <dsp:spPr>
        <a:xfrm>
          <a:off x="2041679" y="542772"/>
          <a:ext cx="5088918" cy="5088918"/>
        </a:xfrm>
        <a:custGeom>
          <a:avLst/>
          <a:gdLst/>
          <a:ahLst/>
          <a:cxnLst/>
          <a:rect l="0" t="0" r="0" b="0"/>
          <a:pathLst>
            <a:path>
              <a:moveTo>
                <a:pt x="3385866" y="143145"/>
              </a:moveTo>
              <a:arcTo wR="2544459" hR="2544459" stAng="17358612" swAng="1501194"/>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2B0C9D-3B0C-4B0E-9368-A00867F46EA6}">
      <dsp:nvSpPr>
        <dsp:cNvPr id="0" name=""/>
        <dsp:cNvSpPr/>
      </dsp:nvSpPr>
      <dsp:spPr>
        <a:xfrm>
          <a:off x="5958914" y="1274988"/>
          <a:ext cx="1661579" cy="1080026"/>
        </a:xfrm>
        <a:prstGeom prst="roundRect">
          <a:avLst/>
        </a:prstGeom>
        <a:solidFill>
          <a:schemeClr val="accent4">
            <a:hueOff val="2765712"/>
            <a:satOff val="788"/>
            <a:lumOff val="2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kern="1200" dirty="0"/>
            <a:t>Relasjonar</a:t>
          </a:r>
        </a:p>
      </dsp:txBody>
      <dsp:txXfrm>
        <a:off x="6011637" y="1327711"/>
        <a:ext cx="1556133" cy="974580"/>
      </dsp:txXfrm>
    </dsp:sp>
    <dsp:sp modelId="{5CF99642-6548-4E14-A2FC-6C21DE5C69E5}">
      <dsp:nvSpPr>
        <dsp:cNvPr id="0" name=""/>
        <dsp:cNvSpPr/>
      </dsp:nvSpPr>
      <dsp:spPr>
        <a:xfrm>
          <a:off x="2041679" y="542772"/>
          <a:ext cx="5088918" cy="5088918"/>
        </a:xfrm>
        <a:custGeom>
          <a:avLst/>
          <a:gdLst/>
          <a:ahLst/>
          <a:cxnLst/>
          <a:rect l="0" t="0" r="0" b="0"/>
          <a:pathLst>
            <a:path>
              <a:moveTo>
                <a:pt x="4985460" y="1826279"/>
              </a:moveTo>
              <a:arcTo wR="2544459" hR="2544459" stAng="20616320" swAng="1967361"/>
            </a:path>
          </a:pathLst>
        </a:custGeom>
        <a:noFill/>
        <a:ln w="9525" cap="rnd" cmpd="sng" algn="ctr">
          <a:solidFill>
            <a:schemeClr val="accent4">
              <a:hueOff val="2765712"/>
              <a:satOff val="788"/>
              <a:lumOff val="2274"/>
              <a:alphaOff val="0"/>
            </a:schemeClr>
          </a:solidFill>
          <a:prstDash val="solid"/>
        </a:ln>
        <a:effectLst/>
      </dsp:spPr>
      <dsp:style>
        <a:lnRef idx="1">
          <a:scrgbClr r="0" g="0" b="0"/>
        </a:lnRef>
        <a:fillRef idx="0">
          <a:scrgbClr r="0" g="0" b="0"/>
        </a:fillRef>
        <a:effectRef idx="0">
          <a:scrgbClr r="0" g="0" b="0"/>
        </a:effectRef>
        <a:fontRef idx="minor"/>
      </dsp:style>
    </dsp:sp>
    <dsp:sp modelId="{E41EB148-3E2E-4C6A-8602-732290DD4144}">
      <dsp:nvSpPr>
        <dsp:cNvPr id="0" name=""/>
        <dsp:cNvSpPr/>
      </dsp:nvSpPr>
      <dsp:spPr>
        <a:xfrm>
          <a:off x="5958914" y="3819447"/>
          <a:ext cx="1661579" cy="1080026"/>
        </a:xfrm>
        <a:prstGeom prst="roundRect">
          <a:avLst/>
        </a:prstGeom>
        <a:solidFill>
          <a:schemeClr val="accent4">
            <a:hueOff val="5531423"/>
            <a:satOff val="1576"/>
            <a:lumOff val="4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kern="1200" dirty="0"/>
            <a:t>Meining med livet</a:t>
          </a:r>
        </a:p>
      </dsp:txBody>
      <dsp:txXfrm>
        <a:off x="6011637" y="3872170"/>
        <a:ext cx="1556133" cy="974580"/>
      </dsp:txXfrm>
    </dsp:sp>
    <dsp:sp modelId="{3F4A0FA2-B2E9-4A03-A4C2-9A565598F77C}">
      <dsp:nvSpPr>
        <dsp:cNvPr id="0" name=""/>
        <dsp:cNvSpPr/>
      </dsp:nvSpPr>
      <dsp:spPr>
        <a:xfrm>
          <a:off x="2041679" y="542772"/>
          <a:ext cx="5088918" cy="5088918"/>
        </a:xfrm>
        <a:custGeom>
          <a:avLst/>
          <a:gdLst/>
          <a:ahLst/>
          <a:cxnLst/>
          <a:rect l="0" t="0" r="0" b="0"/>
          <a:pathLst>
            <a:path>
              <a:moveTo>
                <a:pt x="4322504" y="4364575"/>
              </a:moveTo>
              <a:arcTo wR="2544459" hR="2544459" stAng="2740193" swAng="1501194"/>
            </a:path>
          </a:pathLst>
        </a:custGeom>
        <a:noFill/>
        <a:ln w="9525" cap="rnd" cmpd="sng" algn="ctr">
          <a:solidFill>
            <a:schemeClr val="accent4">
              <a:hueOff val="5531423"/>
              <a:satOff val="1576"/>
              <a:lumOff val="4549"/>
              <a:alphaOff val="0"/>
            </a:schemeClr>
          </a:solidFill>
          <a:prstDash val="solid"/>
        </a:ln>
        <a:effectLst/>
      </dsp:spPr>
      <dsp:style>
        <a:lnRef idx="1">
          <a:scrgbClr r="0" g="0" b="0"/>
        </a:lnRef>
        <a:fillRef idx="0">
          <a:scrgbClr r="0" g="0" b="0"/>
        </a:fillRef>
        <a:effectRef idx="0">
          <a:scrgbClr r="0" g="0" b="0"/>
        </a:effectRef>
        <a:fontRef idx="minor"/>
      </dsp:style>
    </dsp:sp>
    <dsp:sp modelId="{6020D58C-2AF5-40FF-A02C-2C50FFD26B40}">
      <dsp:nvSpPr>
        <dsp:cNvPr id="0" name=""/>
        <dsp:cNvSpPr/>
      </dsp:nvSpPr>
      <dsp:spPr>
        <a:xfrm>
          <a:off x="3755348" y="5091677"/>
          <a:ext cx="1661579" cy="1080026"/>
        </a:xfrm>
        <a:prstGeom prst="roundRect">
          <a:avLst/>
        </a:prstGeom>
        <a:solidFill>
          <a:schemeClr val="accent4">
            <a:hueOff val="8297135"/>
            <a:satOff val="2365"/>
            <a:lumOff val="68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kern="1200" dirty="0"/>
            <a:t>Grensesetting </a:t>
          </a:r>
        </a:p>
      </dsp:txBody>
      <dsp:txXfrm>
        <a:off x="3808071" y="5144400"/>
        <a:ext cx="1556133" cy="974580"/>
      </dsp:txXfrm>
    </dsp:sp>
    <dsp:sp modelId="{F075A611-FDA2-4352-8C8A-A68D542D84B7}">
      <dsp:nvSpPr>
        <dsp:cNvPr id="0" name=""/>
        <dsp:cNvSpPr/>
      </dsp:nvSpPr>
      <dsp:spPr>
        <a:xfrm>
          <a:off x="2041679" y="542772"/>
          <a:ext cx="5088918" cy="5088918"/>
        </a:xfrm>
        <a:custGeom>
          <a:avLst/>
          <a:gdLst/>
          <a:ahLst/>
          <a:cxnLst/>
          <a:rect l="0" t="0" r="0" b="0"/>
          <a:pathLst>
            <a:path>
              <a:moveTo>
                <a:pt x="1703051" y="4945772"/>
              </a:moveTo>
              <a:arcTo wR="2544459" hR="2544459" stAng="6558612" swAng="1501194"/>
            </a:path>
          </a:pathLst>
        </a:custGeom>
        <a:noFill/>
        <a:ln w="9525" cap="rnd" cmpd="sng" algn="ctr">
          <a:solidFill>
            <a:schemeClr val="accent4">
              <a:hueOff val="8297135"/>
              <a:satOff val="2365"/>
              <a:lumOff val="6823"/>
              <a:alphaOff val="0"/>
            </a:schemeClr>
          </a:solidFill>
          <a:prstDash val="solid"/>
        </a:ln>
        <a:effectLst/>
      </dsp:spPr>
      <dsp:style>
        <a:lnRef idx="1">
          <a:scrgbClr r="0" g="0" b="0"/>
        </a:lnRef>
        <a:fillRef idx="0">
          <a:scrgbClr r="0" g="0" b="0"/>
        </a:fillRef>
        <a:effectRef idx="0">
          <a:scrgbClr r="0" g="0" b="0"/>
        </a:effectRef>
        <a:fontRef idx="minor"/>
      </dsp:style>
    </dsp:sp>
    <dsp:sp modelId="{F061BC6F-0187-456E-9EA2-9AC2A526F066}">
      <dsp:nvSpPr>
        <dsp:cNvPr id="0" name=""/>
        <dsp:cNvSpPr/>
      </dsp:nvSpPr>
      <dsp:spPr>
        <a:xfrm>
          <a:off x="1551782" y="3819447"/>
          <a:ext cx="1661579" cy="1080026"/>
        </a:xfrm>
        <a:prstGeom prst="roundRect">
          <a:avLst/>
        </a:prstGeom>
        <a:solidFill>
          <a:schemeClr val="accent4">
            <a:hueOff val="11062846"/>
            <a:satOff val="3153"/>
            <a:lumOff val="9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kern="1200" dirty="0"/>
            <a:t>Handtere følelsar og tankar</a:t>
          </a:r>
        </a:p>
      </dsp:txBody>
      <dsp:txXfrm>
        <a:off x="1604505" y="3872170"/>
        <a:ext cx="1556133" cy="974580"/>
      </dsp:txXfrm>
    </dsp:sp>
    <dsp:sp modelId="{944AF06E-8B3F-426E-B1B3-0766CBFD2F02}">
      <dsp:nvSpPr>
        <dsp:cNvPr id="0" name=""/>
        <dsp:cNvSpPr/>
      </dsp:nvSpPr>
      <dsp:spPr>
        <a:xfrm>
          <a:off x="2041679" y="542772"/>
          <a:ext cx="5088918" cy="5088918"/>
        </a:xfrm>
        <a:custGeom>
          <a:avLst/>
          <a:gdLst/>
          <a:ahLst/>
          <a:cxnLst/>
          <a:rect l="0" t="0" r="0" b="0"/>
          <a:pathLst>
            <a:path>
              <a:moveTo>
                <a:pt x="103457" y="3262638"/>
              </a:moveTo>
              <a:arcTo wR="2544459" hR="2544459" stAng="9816320" swAng="1967361"/>
            </a:path>
          </a:pathLst>
        </a:custGeom>
        <a:noFill/>
        <a:ln w="9525" cap="rnd" cmpd="sng" algn="ctr">
          <a:solidFill>
            <a:schemeClr val="accent4">
              <a:hueOff val="11062846"/>
              <a:satOff val="3153"/>
              <a:lumOff val="9098"/>
              <a:alphaOff val="0"/>
            </a:schemeClr>
          </a:solidFill>
          <a:prstDash val="solid"/>
        </a:ln>
        <a:effectLst/>
      </dsp:spPr>
      <dsp:style>
        <a:lnRef idx="1">
          <a:scrgbClr r="0" g="0" b="0"/>
        </a:lnRef>
        <a:fillRef idx="0">
          <a:scrgbClr r="0" g="0" b="0"/>
        </a:fillRef>
        <a:effectRef idx="0">
          <a:scrgbClr r="0" g="0" b="0"/>
        </a:effectRef>
        <a:fontRef idx="minor"/>
      </dsp:style>
    </dsp:sp>
    <dsp:sp modelId="{A62A71E8-C4A8-4A79-8BFD-CD97E54AD42E}">
      <dsp:nvSpPr>
        <dsp:cNvPr id="0" name=""/>
        <dsp:cNvSpPr/>
      </dsp:nvSpPr>
      <dsp:spPr>
        <a:xfrm>
          <a:off x="1551782" y="1274988"/>
          <a:ext cx="1661579" cy="1080026"/>
        </a:xfrm>
        <a:prstGeom prst="roundRect">
          <a:avLst/>
        </a:prstGeom>
        <a:solidFill>
          <a:schemeClr val="accent4">
            <a:hueOff val="13828557"/>
            <a:satOff val="3941"/>
            <a:lumOff val="1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n-NO" sz="1600" b="1" kern="1200" dirty="0"/>
            <a:t>Respektere andre</a:t>
          </a:r>
        </a:p>
      </dsp:txBody>
      <dsp:txXfrm>
        <a:off x="1604505" y="1327711"/>
        <a:ext cx="1556133" cy="974580"/>
      </dsp:txXfrm>
    </dsp:sp>
    <dsp:sp modelId="{D7020AB3-3ED7-4F59-91B5-70B99A461E9A}">
      <dsp:nvSpPr>
        <dsp:cNvPr id="0" name=""/>
        <dsp:cNvSpPr/>
      </dsp:nvSpPr>
      <dsp:spPr>
        <a:xfrm>
          <a:off x="2041679" y="542772"/>
          <a:ext cx="5088918" cy="5088918"/>
        </a:xfrm>
        <a:custGeom>
          <a:avLst/>
          <a:gdLst/>
          <a:ahLst/>
          <a:cxnLst/>
          <a:rect l="0" t="0" r="0" b="0"/>
          <a:pathLst>
            <a:path>
              <a:moveTo>
                <a:pt x="766413" y="724342"/>
              </a:moveTo>
              <a:arcTo wR="2544459" hR="2544459" stAng="13540193" swAng="1501194"/>
            </a:path>
          </a:pathLst>
        </a:custGeom>
        <a:noFill/>
        <a:ln w="9525" cap="rnd" cmpd="sng" algn="ctr">
          <a:solidFill>
            <a:schemeClr val="accent4">
              <a:hueOff val="13828557"/>
              <a:satOff val="3941"/>
              <a:lumOff val="1137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b-NO" smtClean="0"/>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4509A250-FF31-4206-8172-F9D3106AACB1}" type="datetimeFigureOut">
              <a:rPr lang="en-US" dirty="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b-NO" smtClean="0"/>
              <a:t>Klikk for å redigere tittelstil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nb-NO" smtClean="0"/>
              <a:t>Klikk for å redigere tittelstil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pic>
        <p:nvPicPr>
          <p:cNvPr id="5" name="Bilde 6" descr="Logo PP 2.png"/>
          <p:cNvPicPr>
            <a:picLocks noChangeAspect="1"/>
          </p:cNvPicPr>
          <p:nvPr/>
        </p:nvPicPr>
        <p:blipFill>
          <a:blip r:embed="rId2" cstate="print">
            <a:lum bright="12000" contrast="6000"/>
          </a:blip>
          <a:srcRect/>
          <a:stretch>
            <a:fillRect/>
          </a:stretch>
        </p:blipFill>
        <p:spPr bwMode="auto">
          <a:xfrm>
            <a:off x="211666" y="214315"/>
            <a:ext cx="8525935" cy="860425"/>
          </a:xfrm>
          <a:prstGeom prst="rect">
            <a:avLst/>
          </a:prstGeom>
          <a:noFill/>
          <a:ln w="9525">
            <a:noFill/>
            <a:miter lim="800000"/>
            <a:headEnd/>
            <a:tailEnd/>
          </a:ln>
        </p:spPr>
      </p:pic>
      <p:pic>
        <p:nvPicPr>
          <p:cNvPr id="6" name="Bilde 5" descr="oversikt.bmp"/>
          <p:cNvPicPr>
            <a:picLocks noChangeAspect="1"/>
          </p:cNvPicPr>
          <p:nvPr/>
        </p:nvPicPr>
        <p:blipFill>
          <a:blip r:embed="rId3" cstate="print">
            <a:duotone>
              <a:schemeClr val="bg2">
                <a:shade val="45000"/>
                <a:satMod val="135000"/>
              </a:schemeClr>
              <a:prstClr val="white"/>
            </a:duotone>
          </a:blip>
          <a:stretch>
            <a:fillRect/>
          </a:stretch>
        </p:blipFill>
        <p:spPr>
          <a:xfrm>
            <a:off x="10696885" y="5476258"/>
            <a:ext cx="1495115" cy="1158954"/>
          </a:xfrm>
          <a:prstGeom prst="rect">
            <a:avLst/>
          </a:prstGeom>
        </p:spPr>
      </p:pic>
      <p:sp>
        <p:nvSpPr>
          <p:cNvPr id="7" name="Bue 6"/>
          <p:cNvSpPr/>
          <p:nvPr/>
        </p:nvSpPr>
        <p:spPr>
          <a:xfrm>
            <a:off x="10731500" y="355602"/>
            <a:ext cx="982133" cy="690563"/>
          </a:xfrm>
          <a:prstGeom prst="arc">
            <a:avLst>
              <a:gd name="adj1" fmla="val 16112944"/>
              <a:gd name="adj2" fmla="val 180987"/>
            </a:avLst>
          </a:prstGeom>
          <a:noFill/>
          <a:ln w="28575">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n-NO" sz="1800"/>
          </a:p>
        </p:txBody>
      </p:sp>
      <p:cxnSp>
        <p:nvCxnSpPr>
          <p:cNvPr id="8" name="Rett linje 7"/>
          <p:cNvCxnSpPr/>
          <p:nvPr/>
        </p:nvCxnSpPr>
        <p:spPr>
          <a:xfrm rot="5400000">
            <a:off x="9406997" y="2994026"/>
            <a:ext cx="4600575" cy="12700"/>
          </a:xfrm>
          <a:prstGeom prst="line">
            <a:avLst/>
          </a:prstGeom>
          <a:ln w="28575">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rot="5400000">
            <a:off x="-2161911" y="3602303"/>
            <a:ext cx="5373688" cy="16933"/>
          </a:xfrm>
          <a:prstGeom prst="line">
            <a:avLst/>
          </a:prstGeom>
          <a:ln w="28575">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flipV="1">
            <a:off x="8439152" y="354013"/>
            <a:ext cx="2783417" cy="0"/>
          </a:xfrm>
          <a:prstGeom prst="line">
            <a:avLst/>
          </a:prstGeom>
          <a:ln w="28575">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sp>
        <p:nvSpPr>
          <p:cNvPr id="11" name="Bue 10"/>
          <p:cNvSpPr/>
          <p:nvPr/>
        </p:nvSpPr>
        <p:spPr>
          <a:xfrm rot="10800000">
            <a:off x="516468" y="5953127"/>
            <a:ext cx="982133" cy="690563"/>
          </a:xfrm>
          <a:prstGeom prst="arc">
            <a:avLst>
              <a:gd name="adj1" fmla="val 15730013"/>
              <a:gd name="adj2" fmla="val 321216"/>
            </a:avLst>
          </a:prstGeom>
          <a:noFill/>
          <a:ln w="28575">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n-NO" sz="1800"/>
          </a:p>
        </p:txBody>
      </p:sp>
      <p:cxnSp>
        <p:nvCxnSpPr>
          <p:cNvPr id="12" name="Rett linje 11"/>
          <p:cNvCxnSpPr/>
          <p:nvPr/>
        </p:nvCxnSpPr>
        <p:spPr>
          <a:xfrm>
            <a:off x="1007536" y="6643689"/>
            <a:ext cx="10672233" cy="95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911424" y="1484786"/>
            <a:ext cx="10363200" cy="1470025"/>
          </a:xfrm>
        </p:spPr>
        <p:txBody>
          <a:bodyPr>
            <a:normAutofit/>
          </a:bodyPr>
          <a:lstStyle>
            <a:lvl1pPr>
              <a:defRPr sz="4400">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871531" y="3284984"/>
            <a:ext cx="8534400" cy="21602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28" name="Plassholder for tekst 27"/>
          <p:cNvSpPr>
            <a:spLocks noGrp="1"/>
          </p:cNvSpPr>
          <p:nvPr>
            <p:ph type="body" sz="quarter" idx="13"/>
          </p:nvPr>
        </p:nvSpPr>
        <p:spPr>
          <a:xfrm>
            <a:off x="1871133" y="5661249"/>
            <a:ext cx="8544985" cy="576040"/>
          </a:xfrm>
        </p:spPr>
        <p:txBody>
          <a:bodyPr/>
          <a:lstStyle>
            <a:lvl1pPr algn="ctr">
              <a:buNone/>
              <a:defRPr>
                <a:solidFill>
                  <a:schemeClr val="tx1">
                    <a:lumMod val="50000"/>
                    <a:lumOff val="50000"/>
                  </a:schemeClr>
                </a:solidFill>
              </a:defRPr>
            </a:lvl1pPr>
          </a:lstStyle>
          <a:p>
            <a:pPr lvl="0"/>
            <a:r>
              <a:rPr lang="nb-NO" smtClean="0"/>
              <a:t>Klikk for å redigere tekststiler i malen</a:t>
            </a:r>
          </a:p>
        </p:txBody>
      </p:sp>
      <p:sp>
        <p:nvSpPr>
          <p:cNvPr id="14" name="Plassholder for dato 3"/>
          <p:cNvSpPr>
            <a:spLocks noGrp="1"/>
          </p:cNvSpPr>
          <p:nvPr>
            <p:ph type="dt" sz="half" idx="14"/>
          </p:nvPr>
        </p:nvSpPr>
        <p:spPr>
          <a:xfrm>
            <a:off x="624417" y="6275390"/>
            <a:ext cx="2844800" cy="365125"/>
          </a:xfrm>
        </p:spPr>
        <p:txBody>
          <a:bodyPr/>
          <a:lstStyle>
            <a:lvl1pPr>
              <a:defRPr sz="1000"/>
            </a:lvl1pPr>
          </a:lstStyle>
          <a:p>
            <a:pPr>
              <a:defRPr/>
            </a:pPr>
            <a:endParaRPr lang="nb-NO"/>
          </a:p>
          <a:p>
            <a:pPr>
              <a:defRPr/>
            </a:pPr>
            <a:r>
              <a:rPr lang="nb-NO"/>
              <a:t>     </a:t>
            </a:r>
            <a:fld id="{07495A8C-7BC3-469D-8B1D-79F82CB5D1E9}" type="datetime1">
              <a:rPr lang="nn-NO" smtClean="0"/>
              <a:pPr>
                <a:defRPr/>
              </a:pPr>
              <a:t>23.03.2021</a:t>
            </a:fld>
            <a:endParaRPr lang="nb-NO" dirty="0"/>
          </a:p>
        </p:txBody>
      </p:sp>
      <p:sp>
        <p:nvSpPr>
          <p:cNvPr id="15" name="Plassholder for bunntekst 4"/>
          <p:cNvSpPr>
            <a:spLocks noGrp="1"/>
          </p:cNvSpPr>
          <p:nvPr>
            <p:ph type="ftr" sz="quarter" idx="15"/>
          </p:nvPr>
        </p:nvSpPr>
        <p:spPr>
          <a:xfrm>
            <a:off x="2734733" y="6464300"/>
            <a:ext cx="6817785" cy="171450"/>
          </a:xfrm>
        </p:spPr>
        <p:txBody>
          <a:bodyPr/>
          <a:lstStyle>
            <a:lvl1pPr>
              <a:defRPr sz="1000">
                <a:latin typeface="+mj-lt"/>
              </a:defRPr>
            </a:lvl1pPr>
          </a:lstStyle>
          <a:p>
            <a:pPr>
              <a:defRPr/>
            </a:pPr>
            <a:endParaRPr lang="nb-NO"/>
          </a:p>
        </p:txBody>
      </p:sp>
      <p:sp>
        <p:nvSpPr>
          <p:cNvPr id="16" name="Plassholder for lysbildenummer 5"/>
          <p:cNvSpPr>
            <a:spLocks noGrp="1"/>
          </p:cNvSpPr>
          <p:nvPr>
            <p:ph type="sldNum" sz="quarter" idx="16"/>
          </p:nvPr>
        </p:nvSpPr>
        <p:spPr>
          <a:xfrm>
            <a:off x="8688917" y="6275390"/>
            <a:ext cx="2844800" cy="365125"/>
          </a:xfrm>
        </p:spPr>
        <p:txBody>
          <a:bodyPr/>
          <a:lstStyle>
            <a:lvl1pPr algn="ctr">
              <a:defRPr sz="1000"/>
            </a:lvl1pPr>
          </a:lstStyle>
          <a:p>
            <a:pPr>
              <a:defRPr/>
            </a:pPr>
            <a:r>
              <a:rPr lang="nb-NO"/>
              <a:t>     </a:t>
            </a:r>
          </a:p>
          <a:p>
            <a:pPr>
              <a:defRPr/>
            </a:pPr>
            <a:r>
              <a:rPr lang="nb-NO"/>
              <a:t>      - Side </a:t>
            </a:r>
            <a:fld id="{931C1531-B43D-46E2-98EF-E59D82F7C452}" type="slidenum">
              <a:rPr lang="nb-NO"/>
              <a:pPr>
                <a:defRPr/>
              </a:pPr>
              <a:t>‹#›</a:t>
            </a:fld>
            <a:r>
              <a:rPr lang="nb-NO"/>
              <a:t> -</a:t>
            </a:r>
            <a:endParaRPr lang="nb-NO" dirty="0"/>
          </a:p>
        </p:txBody>
      </p:sp>
    </p:spTree>
    <p:extLst>
      <p:ext uri="{BB962C8B-B14F-4D97-AF65-F5344CB8AC3E}">
        <p14:creationId xmlns:p14="http://schemas.microsoft.com/office/powerpoint/2010/main" val="3417454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9796027F-7875-4030-9381-8BD8C4F21935}"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7" name="Date Placeholder 4"/>
          <p:cNvSpPr>
            <a:spLocks noGrp="1"/>
          </p:cNvSpPr>
          <p:nvPr>
            <p:ph type="dt" sz="half" idx="10"/>
          </p:nvPr>
        </p:nvSpPr>
        <p:spPr/>
        <p:txBody>
          <a:bodyPr/>
          <a:lstStyle/>
          <a:p>
            <a:fld id="{4509A250-FF31-4206-8172-F9D3106AACB1}" type="datetimeFigureOut">
              <a:rPr lang="en-US" dirty="0"/>
              <a:t>3/23/2021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4509A250-FF31-4206-8172-F9D3106AACB1}" type="datetimeFigureOut">
              <a:rPr lang="en-US" dirty="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b-NO" smtClean="0"/>
              <a:t>Klikk for å redigere tittelstil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hO9IiMuktQ" TargetMode="External"/><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app=desktop&amp;v=mkEUBOqgrjY&amp;fbclid=IwAR1tujNeprHfC5iVC0vjATpptK4-Zd6QBGYBfwaJMjpgp4VzD2mGY7k0H6U"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871133" y="1458409"/>
            <a:ext cx="8108835" cy="2057875"/>
          </a:xfrm>
        </p:spPr>
        <p:txBody>
          <a:bodyPr/>
          <a:lstStyle/>
          <a:p>
            <a:pPr algn="ctr"/>
            <a:r>
              <a:rPr lang="nb-NO" dirty="0" smtClean="0"/>
              <a:t>Robuste barn og unge</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619" y="3024314"/>
            <a:ext cx="4689695" cy="3128906"/>
          </a:xfrm>
          <a:prstGeom prst="rect">
            <a:avLst/>
          </a:prstGeom>
        </p:spPr>
      </p:pic>
      <p:sp>
        <p:nvSpPr>
          <p:cNvPr id="6" name="Rektangel 5"/>
          <p:cNvSpPr/>
          <p:nvPr/>
        </p:nvSpPr>
        <p:spPr>
          <a:xfrm>
            <a:off x="3350301" y="6219722"/>
            <a:ext cx="4992329" cy="369332"/>
          </a:xfrm>
          <a:prstGeom prst="rect">
            <a:avLst/>
          </a:prstGeom>
        </p:spPr>
        <p:txBody>
          <a:bodyPr wrap="none">
            <a:spAutoFit/>
          </a:bodyPr>
          <a:lstStyle/>
          <a:p>
            <a:r>
              <a:rPr lang="nn-NO"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https://www.youtube.com/watch?v=nhO9IiMuktQ</a:t>
            </a:r>
            <a:r>
              <a:rPr lang="nn-NO" dirty="0">
                <a:latin typeface="Calibri" panose="020F0502020204030204" pitchFamily="34" charset="0"/>
                <a:ea typeface="Calibri" panose="020F0502020204030204" pitchFamily="34" charset="0"/>
                <a:cs typeface="Times New Roman" panose="02020603050405020304" pitchFamily="18" charset="0"/>
              </a:rPr>
              <a:t> </a:t>
            </a:r>
            <a:endParaRPr lang="nb-NO" dirty="0"/>
          </a:p>
        </p:txBody>
      </p:sp>
    </p:spTree>
    <p:extLst>
      <p:ext uri="{BB962C8B-B14F-4D97-AF65-F5344CB8AC3E}">
        <p14:creationId xmlns:p14="http://schemas.microsoft.com/office/powerpoint/2010/main" val="2930828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Målsetting</a:t>
            </a:r>
            <a:endParaRPr lang="nb-NO" dirty="0"/>
          </a:p>
        </p:txBody>
      </p:sp>
      <p:sp>
        <p:nvSpPr>
          <p:cNvPr id="3" name="Plassholder for innhold 2"/>
          <p:cNvSpPr>
            <a:spLocks noGrp="1"/>
          </p:cNvSpPr>
          <p:nvPr>
            <p:ph idx="1"/>
          </p:nvPr>
        </p:nvSpPr>
        <p:spPr/>
        <p:txBody>
          <a:bodyPr/>
          <a:lstStyle/>
          <a:p>
            <a:r>
              <a:rPr lang="nb-NO" dirty="0"/>
              <a:t>Lage systematisk løp for livsmeistring </a:t>
            </a:r>
            <a:r>
              <a:rPr lang="nb-NO" dirty="0" err="1"/>
              <a:t>frå</a:t>
            </a:r>
            <a:r>
              <a:rPr lang="nb-NO" dirty="0"/>
              <a:t> barnehage og ut </a:t>
            </a:r>
            <a:r>
              <a:rPr lang="nb-NO" dirty="0" err="1" smtClean="0"/>
              <a:t>ungdomsskule</a:t>
            </a:r>
            <a:endParaRPr lang="nb-NO" dirty="0" smtClean="0"/>
          </a:p>
          <a:p>
            <a:endParaRPr lang="nb-NO" dirty="0"/>
          </a:p>
          <a:p>
            <a:r>
              <a:rPr lang="nb-NO" dirty="0" smtClean="0"/>
              <a:t>Gi </a:t>
            </a:r>
            <a:r>
              <a:rPr lang="nb-NO" dirty="0"/>
              <a:t>barn og unge i Sogndal- og Luster kommune kompetanse, dugleik og verktøy til å kunne utvikle ei god og robust psykisk </a:t>
            </a:r>
            <a:r>
              <a:rPr lang="nb-NO" dirty="0" smtClean="0"/>
              <a:t>helse</a:t>
            </a:r>
          </a:p>
          <a:p>
            <a:pPr marL="0" indent="0">
              <a:buNone/>
            </a:pPr>
            <a:endParaRPr lang="nb-NO" dirty="0"/>
          </a:p>
          <a:p>
            <a:r>
              <a:rPr lang="nn-NO" dirty="0"/>
              <a:t>Det er utvikla og implementert ein plan for </a:t>
            </a:r>
            <a:r>
              <a:rPr lang="nn-NO" dirty="0" smtClean="0"/>
              <a:t>systematisk foreldresamarbeid </a:t>
            </a:r>
            <a:r>
              <a:rPr lang="nn-NO" dirty="0"/>
              <a:t>i barnehagen og i skulen </a:t>
            </a:r>
            <a:r>
              <a:rPr lang="nn-NO" dirty="0" smtClean="0"/>
              <a:t>og for foreldra sin samhandling med kvarandre</a:t>
            </a:r>
            <a:endParaRPr lang="nn-NO" dirty="0"/>
          </a:p>
          <a:p>
            <a:endParaRPr lang="nb-NO" dirty="0"/>
          </a:p>
        </p:txBody>
      </p:sp>
    </p:spTree>
    <p:extLst>
      <p:ext uri="{BB962C8B-B14F-4D97-AF65-F5344CB8AC3E}">
        <p14:creationId xmlns:p14="http://schemas.microsoft.com/office/powerpoint/2010/main" val="110082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System</a:t>
            </a:r>
            <a:br>
              <a:rPr lang="nb-NO" dirty="0" smtClean="0"/>
            </a:b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n-NO" i="1" dirty="0" smtClean="0"/>
              <a:t>«Kor </a:t>
            </a:r>
            <a:r>
              <a:rPr lang="nn-NO" i="1" dirty="0"/>
              <a:t>mykje barn får lære om sin psykiske helse og trene den så ein held seg frisk og glad er avhengig av kva kommune dei bur i, kva barnehage eller skule dei går på og kanskje kva rektor dei har. Sånn vil vi ikkje ha det"</a:t>
            </a:r>
            <a:endParaRPr lang="nb-NO" dirty="0"/>
          </a:p>
          <a:p>
            <a:endParaRPr lang="nb-NO" dirty="0" smtClean="0"/>
          </a:p>
          <a:p>
            <a:r>
              <a:rPr lang="nb-NO" dirty="0" smtClean="0"/>
              <a:t>Mindre Ad hoc </a:t>
            </a:r>
            <a:r>
              <a:rPr lang="nb-NO" dirty="0" err="1" smtClean="0"/>
              <a:t>løysingar</a:t>
            </a:r>
            <a:endParaRPr lang="nb-NO" dirty="0" smtClean="0"/>
          </a:p>
          <a:p>
            <a:r>
              <a:rPr lang="nb-NO" dirty="0" smtClean="0"/>
              <a:t>Mindre personavhengig</a:t>
            </a:r>
          </a:p>
          <a:p>
            <a:r>
              <a:rPr lang="nb-NO" dirty="0"/>
              <a:t>Lik </a:t>
            </a:r>
            <a:r>
              <a:rPr lang="nb-NO" dirty="0" smtClean="0"/>
              <a:t>praksis</a:t>
            </a:r>
          </a:p>
          <a:p>
            <a:r>
              <a:rPr lang="nb-NO" dirty="0" smtClean="0"/>
              <a:t>Døme på system</a:t>
            </a:r>
          </a:p>
          <a:p>
            <a:pPr lvl="1"/>
            <a:r>
              <a:rPr lang="nb-NO" dirty="0" smtClean="0"/>
              <a:t>Foreldresamarbeid</a:t>
            </a:r>
          </a:p>
          <a:p>
            <a:pPr lvl="1"/>
            <a:r>
              <a:rPr lang="nb-NO" dirty="0" smtClean="0"/>
              <a:t>System på opplæring</a:t>
            </a:r>
          </a:p>
          <a:p>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227" y="3290304"/>
            <a:ext cx="2009864" cy="1292256"/>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176" y="2839704"/>
            <a:ext cx="1512115" cy="1951116"/>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030" y="4896282"/>
            <a:ext cx="1665839" cy="1665839"/>
          </a:xfrm>
          <a:prstGeom prst="rect">
            <a:avLst/>
          </a:prstGeom>
        </p:spPr>
      </p:pic>
      <p:pic>
        <p:nvPicPr>
          <p:cNvPr id="7" name="Bilde 6" descr="Más pizarras digitales - Todoeldiaconectados.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472" y="5221672"/>
            <a:ext cx="2008305" cy="1340449"/>
          </a:xfrm>
          <a:prstGeom prst="rect">
            <a:avLst/>
          </a:prstGeom>
        </p:spPr>
      </p:pic>
    </p:spTree>
    <p:extLst>
      <p:ext uri="{BB962C8B-B14F-4D97-AF65-F5344CB8AC3E}">
        <p14:creationId xmlns:p14="http://schemas.microsoft.com/office/powerpoint/2010/main" val="20341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er livsmeistring? </a:t>
            </a:r>
            <a:endParaRPr lang="nb-NO" dirty="0"/>
          </a:p>
        </p:txBody>
      </p:sp>
      <p:sp>
        <p:nvSpPr>
          <p:cNvPr id="3" name="Plassholder for innhold 2"/>
          <p:cNvSpPr>
            <a:spLocks noGrp="1"/>
          </p:cNvSpPr>
          <p:nvPr>
            <p:ph idx="1"/>
          </p:nvPr>
        </p:nvSpPr>
        <p:spPr>
          <a:xfrm>
            <a:off x="1103312" y="2052918"/>
            <a:ext cx="4835761" cy="4195481"/>
          </a:xfrm>
        </p:spPr>
        <p:txBody>
          <a:bodyPr/>
          <a:lstStyle/>
          <a:p>
            <a:r>
              <a:rPr lang="nb-NO" dirty="0"/>
              <a:t>«Å utvikle </a:t>
            </a:r>
            <a:r>
              <a:rPr lang="nb-NO" dirty="0" err="1"/>
              <a:t>ferdigheiter</a:t>
            </a:r>
            <a:r>
              <a:rPr lang="nb-NO" dirty="0"/>
              <a:t> og tilegne seg praktisk kunnskap som hjelper den enkelte å handtere medgang, motgang, </a:t>
            </a:r>
            <a:r>
              <a:rPr lang="nb-NO" dirty="0" err="1"/>
              <a:t>personlege</a:t>
            </a:r>
            <a:r>
              <a:rPr lang="nb-NO" dirty="0"/>
              <a:t> </a:t>
            </a:r>
            <a:r>
              <a:rPr lang="nb-NO" dirty="0" err="1"/>
              <a:t>utfordringar</a:t>
            </a:r>
            <a:r>
              <a:rPr lang="nb-NO" dirty="0"/>
              <a:t>, </a:t>
            </a:r>
            <a:r>
              <a:rPr lang="nb-NO" dirty="0" err="1"/>
              <a:t>endringar</a:t>
            </a:r>
            <a:r>
              <a:rPr lang="nb-NO" dirty="0"/>
              <a:t> og </a:t>
            </a:r>
            <a:r>
              <a:rPr lang="nb-NO" dirty="0" err="1"/>
              <a:t>konfliktar</a:t>
            </a:r>
            <a:r>
              <a:rPr lang="nb-NO" dirty="0"/>
              <a:t> på best </a:t>
            </a:r>
            <a:r>
              <a:rPr lang="nb-NO" dirty="0" err="1"/>
              <a:t>mogleg</a:t>
            </a:r>
            <a:r>
              <a:rPr lang="nb-NO" dirty="0"/>
              <a:t> </a:t>
            </a:r>
            <a:r>
              <a:rPr lang="nb-NO" dirty="0" smtClean="0"/>
              <a:t>måte»</a:t>
            </a:r>
            <a:endParaRPr lang="nb-NO" dirty="0"/>
          </a:p>
          <a:p>
            <a:endParaRPr lang="nb-NO" dirty="0" smtClean="0"/>
          </a:p>
          <a:p>
            <a:r>
              <a:rPr lang="nb-NO" dirty="0" smtClean="0"/>
              <a:t>«</a:t>
            </a:r>
            <a:r>
              <a:rPr lang="nb-NO" dirty="0"/>
              <a:t>Livsmeistring dreier seg om å kunne forstå og å </a:t>
            </a:r>
            <a:r>
              <a:rPr lang="nb-NO" dirty="0" err="1"/>
              <a:t>påverke</a:t>
            </a:r>
            <a:r>
              <a:rPr lang="nb-NO" dirty="0"/>
              <a:t> </a:t>
            </a:r>
            <a:r>
              <a:rPr lang="nb-NO" dirty="0" err="1"/>
              <a:t>faktorar</a:t>
            </a:r>
            <a:r>
              <a:rPr lang="nb-NO" dirty="0"/>
              <a:t> som har </a:t>
            </a:r>
            <a:r>
              <a:rPr lang="nb-NO" dirty="0" err="1"/>
              <a:t>betyding</a:t>
            </a:r>
            <a:r>
              <a:rPr lang="nb-NO" dirty="0"/>
              <a:t> for meistring av </a:t>
            </a:r>
            <a:r>
              <a:rPr lang="nb-NO" dirty="0" smtClean="0"/>
              <a:t>eiga </a:t>
            </a:r>
            <a:r>
              <a:rPr lang="nb-NO" dirty="0"/>
              <a:t>liv.» </a:t>
            </a:r>
            <a:r>
              <a:rPr lang="nb-NO" sz="1400" dirty="0"/>
              <a:t>Læreplanen 2020</a:t>
            </a:r>
            <a:endParaRPr lang="nb-NO" dirty="0"/>
          </a:p>
          <a:p>
            <a:endParaRPr lang="nb-NO" dirty="0"/>
          </a:p>
        </p:txBody>
      </p:sp>
      <p:pic>
        <p:nvPicPr>
          <p:cNvPr id="4" name="Plassholder for innhold 9" descr="Et bilde som inneholder tekst&#10;&#10;Automatisk generert beskrivelse">
            <a:extLst>
              <a:ext uri="{FF2B5EF4-FFF2-40B4-BE49-F238E27FC236}">
                <a16:creationId xmlns:a16="http://schemas.microsoft.com/office/drawing/2014/main" id="{2DE87689-0215-4D7B-B25D-97C4F229B1A0}"/>
              </a:ext>
            </a:extLst>
          </p:cNvPr>
          <p:cNvPicPr>
            <a:picLocks noChangeAspect="1"/>
          </p:cNvPicPr>
          <p:nvPr/>
        </p:nvPicPr>
        <p:blipFill>
          <a:blip r:embed="rId2"/>
          <a:stretch>
            <a:fillRect/>
          </a:stretch>
        </p:blipFill>
        <p:spPr>
          <a:xfrm>
            <a:off x="6929682" y="1853248"/>
            <a:ext cx="3121152" cy="3636264"/>
          </a:xfrm>
          <a:prstGeom prst="rect">
            <a:avLst/>
          </a:prstGeom>
        </p:spPr>
      </p:pic>
      <p:sp>
        <p:nvSpPr>
          <p:cNvPr id="5" name="TekstSylinder 4">
            <a:extLst>
              <a:ext uri="{FF2B5EF4-FFF2-40B4-BE49-F238E27FC236}">
                <a16:creationId xmlns:a16="http://schemas.microsoft.com/office/drawing/2014/main" id="{DCF1452C-54BA-4E6E-AD3D-0554234EB793}"/>
              </a:ext>
            </a:extLst>
          </p:cNvPr>
          <p:cNvSpPr txBox="1"/>
          <p:nvPr/>
        </p:nvSpPr>
        <p:spPr>
          <a:xfrm>
            <a:off x="6929682" y="5489512"/>
            <a:ext cx="2890107" cy="276999"/>
          </a:xfrm>
          <a:prstGeom prst="rect">
            <a:avLst/>
          </a:prstGeom>
          <a:noFill/>
        </p:spPr>
        <p:txBody>
          <a:bodyPr wrap="square" rtlCol="0">
            <a:spAutoFit/>
          </a:bodyPr>
          <a:lstStyle/>
          <a:p>
            <a:r>
              <a:rPr lang="nn-NO" sz="1200" dirty="0"/>
              <a:t>«MOT» Lisa </a:t>
            </a:r>
            <a:r>
              <a:rPr lang="nn-NO" sz="1200" dirty="0" err="1"/>
              <a:t>Aisato</a:t>
            </a:r>
            <a:endParaRPr lang="nn-NO" sz="1200" dirty="0"/>
          </a:p>
        </p:txBody>
      </p:sp>
    </p:spTree>
    <p:extLst>
      <p:ext uri="{BB962C8B-B14F-4D97-AF65-F5344CB8AC3E}">
        <p14:creationId xmlns:p14="http://schemas.microsoft.com/office/powerpoint/2010/main" val="32624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6111" y="452718"/>
            <a:ext cx="9404723" cy="733286"/>
          </a:xfrm>
        </p:spPr>
        <p:txBody>
          <a:bodyPr/>
          <a:lstStyle/>
          <a:p>
            <a:r>
              <a:rPr lang="nb-NO" dirty="0" smtClean="0"/>
              <a:t>Livsmeistring og folkehelse</a:t>
            </a:r>
            <a:endParaRPr lang="nb-NO" dirty="0"/>
          </a:p>
        </p:txBody>
      </p:sp>
      <p:graphicFrame>
        <p:nvGraphicFramePr>
          <p:cNvPr id="4" name="Plassholder for innhold 1">
            <a:extLst>
              <a:ext uri="{FF2B5EF4-FFF2-40B4-BE49-F238E27FC236}">
                <a16:creationId xmlns:a16="http://schemas.microsoft.com/office/drawing/2014/main" id="{657151D9-41CB-4B2B-858F-ABCF7F64595D}"/>
              </a:ext>
            </a:extLst>
          </p:cNvPr>
          <p:cNvGraphicFramePr>
            <a:graphicFrameLocks noGrp="1"/>
          </p:cNvGraphicFramePr>
          <p:nvPr>
            <p:ph idx="1"/>
            <p:extLst>
              <p:ext uri="{D42A27DB-BD31-4B8C-83A1-F6EECF244321}">
                <p14:modId xmlns:p14="http://schemas.microsoft.com/office/powerpoint/2010/main" val="443740599"/>
              </p:ext>
            </p:extLst>
          </p:nvPr>
        </p:nvGraphicFramePr>
        <p:xfrm>
          <a:off x="1103313" y="1186004"/>
          <a:ext cx="894715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00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1">
            <a:extLst>
              <a:ext uri="{FF2B5EF4-FFF2-40B4-BE49-F238E27FC236}">
                <a16:creationId xmlns:a16="http://schemas.microsoft.com/office/drawing/2014/main" id="{657151D9-41CB-4B2B-858F-ABCF7F64595D}"/>
              </a:ext>
            </a:extLst>
          </p:cNvPr>
          <p:cNvGraphicFramePr>
            <a:graphicFrameLocks/>
          </p:cNvGraphicFramePr>
          <p:nvPr>
            <p:extLst>
              <p:ext uri="{D42A27DB-BD31-4B8C-83A1-F6EECF244321}">
                <p14:modId xmlns:p14="http://schemas.microsoft.com/office/powerpoint/2010/main" val="2499758133"/>
              </p:ext>
            </p:extLst>
          </p:nvPr>
        </p:nvGraphicFramePr>
        <p:xfrm>
          <a:off x="878186" y="316871"/>
          <a:ext cx="9172277" cy="617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388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Me treng hjelp og </a:t>
            </a:r>
            <a:r>
              <a:rPr lang="nb-NO" dirty="0" err="1" smtClean="0"/>
              <a:t>innspel</a:t>
            </a:r>
            <a:r>
              <a:rPr lang="nb-NO" dirty="0" smtClean="0"/>
              <a:t> </a:t>
            </a:r>
            <a:r>
              <a:rPr lang="nb-NO" dirty="0" err="1" smtClean="0"/>
              <a:t>frå</a:t>
            </a:r>
            <a:r>
              <a:rPr lang="nb-NO" dirty="0" smtClean="0"/>
              <a:t> dykk foreldre </a:t>
            </a:r>
            <a:r>
              <a:rPr lang="nb-NO" dirty="0" smtClean="0">
                <a:sym typeface="Wingdings" panose="05000000000000000000" pitchFamily="2" charset="2"/>
              </a:rPr>
              <a:t> </a:t>
            </a:r>
            <a:endParaRPr lang="nb-NO" dirty="0"/>
          </a:p>
        </p:txBody>
      </p:sp>
      <p:sp>
        <p:nvSpPr>
          <p:cNvPr id="3" name="Plassholder for innhold 2"/>
          <p:cNvSpPr>
            <a:spLocks noGrp="1"/>
          </p:cNvSpPr>
          <p:nvPr>
            <p:ph idx="1"/>
          </p:nvPr>
        </p:nvSpPr>
        <p:spPr>
          <a:xfrm>
            <a:off x="1103312" y="2052918"/>
            <a:ext cx="4844815" cy="4195481"/>
          </a:xfrm>
        </p:spPr>
        <p:txBody>
          <a:bodyPr/>
          <a:lstStyle/>
          <a:p>
            <a:endParaRPr lang="nb-NO" dirty="0"/>
          </a:p>
          <a:p>
            <a:r>
              <a:rPr lang="nn-NO" sz="2800" dirty="0" smtClean="0"/>
              <a:t>Viktigaste støttespelarane </a:t>
            </a:r>
          </a:p>
          <a:p>
            <a:pPr marL="0" indent="0">
              <a:buNone/>
            </a:pPr>
            <a:endParaRPr lang="nn-NO" sz="2800" dirty="0" smtClean="0"/>
          </a:p>
          <a:p>
            <a:r>
              <a:rPr lang="nn-NO" sz="2800" dirty="0" smtClean="0"/>
              <a:t>Du kan vere med å gjere ein skilnad for framtidige barn og unge i Luster </a:t>
            </a:r>
            <a:r>
              <a:rPr lang="nn-NO" sz="2800" dirty="0" smtClean="0">
                <a:sym typeface="Wingdings" panose="05000000000000000000" pitchFamily="2" charset="2"/>
              </a:rPr>
              <a:t> </a:t>
            </a:r>
            <a:endParaRPr lang="nn-NO" sz="2800" dirty="0" smtClean="0"/>
          </a:p>
          <a:p>
            <a:endParaRPr lang="nb-NO" dirty="0" smtClean="0"/>
          </a:p>
          <a:p>
            <a:endParaRPr lang="nb-NO" dirty="0"/>
          </a:p>
        </p:txBody>
      </p:sp>
      <p:pic>
        <p:nvPicPr>
          <p:cNvPr id="4" name="Bilde 3"/>
          <p:cNvPicPr>
            <a:picLocks noChangeAspect="1"/>
          </p:cNvPicPr>
          <p:nvPr/>
        </p:nvPicPr>
        <p:blipFill>
          <a:blip r:embed="rId2"/>
          <a:stretch>
            <a:fillRect/>
          </a:stretch>
        </p:blipFill>
        <p:spPr>
          <a:xfrm>
            <a:off x="6482281" y="2317196"/>
            <a:ext cx="5289110" cy="3141006"/>
          </a:xfrm>
          <a:prstGeom prst="rect">
            <a:avLst/>
          </a:prstGeom>
        </p:spPr>
      </p:pic>
      <p:sp>
        <p:nvSpPr>
          <p:cNvPr id="5" name="Rektangel 4"/>
          <p:cNvSpPr/>
          <p:nvPr/>
        </p:nvSpPr>
        <p:spPr>
          <a:xfrm>
            <a:off x="3525719" y="5922150"/>
            <a:ext cx="5298245" cy="369332"/>
          </a:xfrm>
          <a:prstGeom prst="rect">
            <a:avLst/>
          </a:prstGeom>
        </p:spPr>
        <p:txBody>
          <a:bodyPr wrap="none">
            <a:spAutoFit/>
          </a:bodyPr>
          <a:lstStyle/>
          <a:p>
            <a:r>
              <a:rPr lang="nb-NO" dirty="0">
                <a:hlinkClick r:id="rId3"/>
              </a:rPr>
              <a:t>Voksne skaper vennskap - sammen - </a:t>
            </a:r>
            <a:r>
              <a:rPr lang="nb-NO" dirty="0" err="1">
                <a:hlinkClick r:id="rId3"/>
              </a:rPr>
              <a:t>YouTube</a:t>
            </a:r>
            <a:endParaRPr lang="nb-NO" dirty="0"/>
          </a:p>
        </p:txBody>
      </p:sp>
    </p:spTree>
    <p:extLst>
      <p:ext uri="{BB962C8B-B14F-4D97-AF65-F5344CB8AC3E}">
        <p14:creationId xmlns:p14="http://schemas.microsoft.com/office/powerpoint/2010/main" val="3144994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Generasjon prestasjon</a:t>
            </a:r>
            <a:endParaRPr lang="nb-NO" dirty="0"/>
          </a:p>
        </p:txBody>
      </p:sp>
      <p:sp>
        <p:nvSpPr>
          <p:cNvPr id="3" name="Plassholder for innhold 2"/>
          <p:cNvSpPr>
            <a:spLocks noGrp="1"/>
          </p:cNvSpPr>
          <p:nvPr>
            <p:ph sz="half" idx="1"/>
          </p:nvPr>
        </p:nvSpPr>
        <p:spPr/>
        <p:txBody>
          <a:bodyPr>
            <a:normAutofit lnSpcReduction="10000"/>
          </a:bodyPr>
          <a:lstStyle/>
          <a:p>
            <a:r>
              <a:rPr lang="nb-NO" sz="2400" i="1" dirty="0"/>
              <a:t>«Det har til alle tider vært utfordrende å være ungdom. Men jeg føler oppriktig med de unge i dag som står overfor så mange flere valg og så mye mer ytre påvirkning og press enn det som var tilfellet for bare en til to generasjoner siden». </a:t>
            </a:r>
            <a:r>
              <a:rPr lang="nb-NO" sz="2000" i="1" dirty="0"/>
              <a:t>Hans Majestet Kong Harald, Nyttårstalen 2016. </a:t>
            </a:r>
          </a:p>
          <a:p>
            <a:endParaRPr lang="nb-NO" dirty="0"/>
          </a:p>
        </p:txBody>
      </p:sp>
      <p:sp>
        <p:nvSpPr>
          <p:cNvPr id="4" name="Plassholder for innhold 3"/>
          <p:cNvSpPr>
            <a:spLocks noGrp="1"/>
          </p:cNvSpPr>
          <p:nvPr>
            <p:ph sz="half" idx="2"/>
          </p:nvPr>
        </p:nvSpPr>
        <p:spPr/>
        <p:txBody>
          <a:bodyPr>
            <a:normAutofit lnSpcReduction="10000"/>
          </a:bodyPr>
          <a:lstStyle/>
          <a:p>
            <a:r>
              <a:rPr lang="nb-NO" sz="2000" i="1" dirty="0"/>
              <a:t>Prestasjonssamfunnet</a:t>
            </a:r>
          </a:p>
          <a:p>
            <a:r>
              <a:rPr lang="nb-NO" sz="2000" i="1" dirty="0"/>
              <a:t>Generasjon prestasjon</a:t>
            </a:r>
          </a:p>
          <a:p>
            <a:r>
              <a:rPr lang="nb-NO" sz="2000" i="1" dirty="0"/>
              <a:t>Sjukt perfekt</a:t>
            </a:r>
          </a:p>
          <a:p>
            <a:r>
              <a:rPr lang="nb-NO" sz="2000" i="1" dirty="0"/>
              <a:t>Flink- pike syndromet</a:t>
            </a:r>
          </a:p>
          <a:p>
            <a:r>
              <a:rPr lang="nb-NO" sz="2000" i="1" dirty="0" err="1"/>
              <a:t>Ein</a:t>
            </a:r>
            <a:r>
              <a:rPr lang="nb-NO" sz="2000" i="1" dirty="0"/>
              <a:t> sjukt seriøs ungdomsgenerasjon</a:t>
            </a:r>
          </a:p>
          <a:p>
            <a:r>
              <a:rPr lang="nb-NO" sz="2000" i="1" dirty="0"/>
              <a:t>Det </a:t>
            </a:r>
            <a:r>
              <a:rPr lang="nb-NO" sz="2000" i="1" dirty="0" err="1"/>
              <a:t>døgnope</a:t>
            </a:r>
            <a:r>
              <a:rPr lang="nb-NO" sz="2000" i="1" dirty="0"/>
              <a:t> mennesket </a:t>
            </a:r>
          </a:p>
          <a:p>
            <a:endParaRPr lang="nb-NO" dirty="0"/>
          </a:p>
        </p:txBody>
      </p:sp>
    </p:spTree>
    <p:extLst>
      <p:ext uri="{BB962C8B-B14F-4D97-AF65-F5344CB8AC3E}">
        <p14:creationId xmlns:p14="http://schemas.microsoft.com/office/powerpoint/2010/main" val="208420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Ungdata</a:t>
            </a:r>
            <a:endParaRPr lang="nb-NO" dirty="0"/>
          </a:p>
        </p:txBody>
      </p:sp>
      <p:sp>
        <p:nvSpPr>
          <p:cNvPr id="3" name="Plassholder for innhold 2"/>
          <p:cNvSpPr>
            <a:spLocks noGrp="1"/>
          </p:cNvSpPr>
          <p:nvPr>
            <p:ph idx="1"/>
          </p:nvPr>
        </p:nvSpPr>
        <p:spPr/>
        <p:txBody>
          <a:bodyPr>
            <a:normAutofit/>
          </a:bodyPr>
          <a:lstStyle/>
          <a:p>
            <a:r>
              <a:rPr lang="nn-NO" dirty="0" smtClean="0"/>
              <a:t>NOVA- 2009</a:t>
            </a:r>
          </a:p>
          <a:p>
            <a:r>
              <a:rPr lang="nn-NO" dirty="0"/>
              <a:t>Luster kommune- </a:t>
            </a:r>
            <a:r>
              <a:rPr lang="nn-NO" dirty="0" smtClean="0"/>
              <a:t>2017</a:t>
            </a:r>
          </a:p>
          <a:p>
            <a:r>
              <a:rPr lang="nn-NO" dirty="0" smtClean="0"/>
              <a:t>Ungdomsskule og VGS</a:t>
            </a:r>
          </a:p>
          <a:p>
            <a:r>
              <a:rPr lang="nn-NO" dirty="0" smtClean="0"/>
              <a:t>2021- mellomtrinnet </a:t>
            </a:r>
          </a:p>
          <a:p>
            <a:r>
              <a:rPr lang="nn-NO" dirty="0" smtClean="0"/>
              <a:t>Foreldre</a:t>
            </a:r>
            <a:r>
              <a:rPr lang="nn-NO" dirty="0"/>
              <a:t>, venner, skule, lokalmiljø, fritidsaktivitetar, helse og </a:t>
            </a:r>
            <a:r>
              <a:rPr lang="nn-NO" dirty="0" smtClean="0"/>
              <a:t>trivsel</a:t>
            </a:r>
          </a:p>
          <a:p>
            <a:r>
              <a:rPr lang="nn-NO" dirty="0" smtClean="0"/>
              <a:t>Ungdomsskule og VGS: rusmiddelbruk</a:t>
            </a:r>
            <a:r>
              <a:rPr lang="nn-NO" dirty="0"/>
              <a:t>, seksualitet, </a:t>
            </a:r>
            <a:r>
              <a:rPr lang="nn-NO" dirty="0" smtClean="0"/>
              <a:t>risikoåtferd </a:t>
            </a:r>
            <a:r>
              <a:rPr lang="nn-NO" dirty="0"/>
              <a:t>og </a:t>
            </a:r>
            <a:r>
              <a:rPr lang="nn-NO" dirty="0" smtClean="0"/>
              <a:t>vald</a:t>
            </a:r>
          </a:p>
        </p:txBody>
      </p:sp>
    </p:spTree>
    <p:extLst>
      <p:ext uri="{BB962C8B-B14F-4D97-AF65-F5344CB8AC3E}">
        <p14:creationId xmlns:p14="http://schemas.microsoft.com/office/powerpoint/2010/main" val="381356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 Ungdata</a:t>
            </a:r>
            <a:endParaRPr lang="nb-NO" dirty="0"/>
          </a:p>
        </p:txBody>
      </p:sp>
      <p:sp>
        <p:nvSpPr>
          <p:cNvPr id="3" name="Plassholder for innhold 2"/>
          <p:cNvSpPr>
            <a:spLocks noGrp="1"/>
          </p:cNvSpPr>
          <p:nvPr>
            <p:ph idx="1"/>
          </p:nvPr>
        </p:nvSpPr>
        <p:spPr/>
        <p:txBody>
          <a:bodyPr>
            <a:normAutofit/>
          </a:bodyPr>
          <a:lstStyle/>
          <a:p>
            <a:r>
              <a:rPr lang="nn-NO" dirty="0"/>
              <a:t>Veltilpassa, aktiv og heimekjær ungdomsgenerasjon</a:t>
            </a:r>
          </a:p>
          <a:p>
            <a:r>
              <a:rPr lang="nn-NO" dirty="0"/>
              <a:t>Bekymring i kvardagen, særleg jenter</a:t>
            </a:r>
          </a:p>
          <a:p>
            <a:r>
              <a:rPr lang="nn-NO" dirty="0" smtClean="0"/>
              <a:t>Auke av psykiske helseplagar</a:t>
            </a:r>
            <a:endParaRPr lang="nn-NO" dirty="0"/>
          </a:p>
          <a:p>
            <a:r>
              <a:rPr lang="nn-NO" dirty="0"/>
              <a:t>Årsak</a:t>
            </a:r>
          </a:p>
          <a:p>
            <a:pPr lvl="1"/>
            <a:r>
              <a:rPr lang="nn-NO" dirty="0"/>
              <a:t>Skulerelatert stress</a:t>
            </a:r>
          </a:p>
          <a:p>
            <a:pPr lvl="1"/>
            <a:r>
              <a:rPr lang="nn-NO" dirty="0"/>
              <a:t>Krav til å prestere</a:t>
            </a:r>
          </a:p>
          <a:p>
            <a:pPr lvl="1"/>
            <a:r>
              <a:rPr lang="nn-NO" dirty="0"/>
              <a:t>Utsjåande- og kroppspress- kombinert med tilgang til sosiale media</a:t>
            </a:r>
          </a:p>
          <a:p>
            <a:pPr marL="0" indent="0">
              <a:buNone/>
            </a:pPr>
            <a:endParaRPr lang="nn-NO" dirty="0"/>
          </a:p>
          <a:p>
            <a:r>
              <a:rPr lang="nn-NO" dirty="0"/>
              <a:t>Skolerte samfunn</a:t>
            </a:r>
          </a:p>
          <a:p>
            <a:r>
              <a:rPr lang="nn-NO" dirty="0"/>
              <a:t>Høge krav og forventningar</a:t>
            </a:r>
          </a:p>
          <a:p>
            <a:endParaRPr lang="nb-NO" dirty="0"/>
          </a:p>
        </p:txBody>
      </p:sp>
    </p:spTree>
    <p:extLst>
      <p:ext uri="{BB962C8B-B14F-4D97-AF65-F5344CB8AC3E}">
        <p14:creationId xmlns:p14="http://schemas.microsoft.com/office/powerpoint/2010/main" val="77905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Kva veit me om </a:t>
            </a:r>
            <a:r>
              <a:rPr lang="nb-NO" dirty="0" err="1"/>
              <a:t>korleis</a:t>
            </a:r>
            <a:r>
              <a:rPr lang="nb-NO" dirty="0"/>
              <a:t> barn og unge </a:t>
            </a:r>
            <a:r>
              <a:rPr lang="nb-NO" dirty="0" smtClean="0"/>
              <a:t>i Luster har </a:t>
            </a:r>
            <a:r>
              <a:rPr lang="nb-NO" dirty="0"/>
              <a:t>det i dag? </a:t>
            </a:r>
            <a:br>
              <a:rPr lang="nb-NO" dirty="0"/>
            </a:br>
            <a:endParaRPr lang="nb-NO" dirty="0"/>
          </a:p>
        </p:txBody>
      </p:sp>
      <p:sp>
        <p:nvSpPr>
          <p:cNvPr id="3" name="Plassholder for innhold 2"/>
          <p:cNvSpPr>
            <a:spLocks noGrp="1"/>
          </p:cNvSpPr>
          <p:nvPr>
            <p:ph idx="1"/>
          </p:nvPr>
        </p:nvSpPr>
        <p:spPr>
          <a:xfrm>
            <a:off x="1103312" y="2052918"/>
            <a:ext cx="8946541" cy="4700967"/>
          </a:xfrm>
        </p:spPr>
        <p:txBody>
          <a:bodyPr>
            <a:normAutofit lnSpcReduction="10000"/>
          </a:bodyPr>
          <a:lstStyle/>
          <a:p>
            <a:r>
              <a:rPr lang="nb-NO" b="1" dirty="0" smtClean="0"/>
              <a:t>Ungdata 2017</a:t>
            </a:r>
            <a:endParaRPr lang="nb-NO" dirty="0"/>
          </a:p>
          <a:p>
            <a:pPr lvl="1"/>
            <a:r>
              <a:rPr lang="nb-NO" dirty="0" smtClean="0"/>
              <a:t>Einsemd</a:t>
            </a:r>
            <a:r>
              <a:rPr lang="nb-NO" dirty="0"/>
              <a:t>, </a:t>
            </a:r>
            <a:r>
              <a:rPr lang="nb-NO" dirty="0" smtClean="0"/>
              <a:t>«alt </a:t>
            </a:r>
            <a:r>
              <a:rPr lang="nb-NO" dirty="0"/>
              <a:t>er </a:t>
            </a:r>
            <a:r>
              <a:rPr lang="nb-NO" dirty="0" err="1"/>
              <a:t>eit</a:t>
            </a:r>
            <a:r>
              <a:rPr lang="nb-NO" dirty="0"/>
              <a:t> </a:t>
            </a:r>
            <a:r>
              <a:rPr lang="nb-NO" dirty="0" smtClean="0"/>
              <a:t>slit» (28</a:t>
            </a:r>
            <a:r>
              <a:rPr lang="nb-NO" dirty="0"/>
              <a:t>%), bekymring (35%), depressiv </a:t>
            </a:r>
            <a:r>
              <a:rPr lang="nb-NO" dirty="0" smtClean="0"/>
              <a:t>stemningsleie</a:t>
            </a:r>
            <a:endParaRPr lang="nb-NO" dirty="0"/>
          </a:p>
          <a:p>
            <a:pPr lvl="1"/>
            <a:r>
              <a:rPr lang="nb-NO" dirty="0" smtClean="0"/>
              <a:t>Foreldre </a:t>
            </a:r>
            <a:r>
              <a:rPr lang="nb-NO" dirty="0"/>
              <a:t>viktig for </a:t>
            </a:r>
            <a:r>
              <a:rPr lang="nb-NO" dirty="0" smtClean="0"/>
              <a:t>ungdom</a:t>
            </a:r>
          </a:p>
          <a:p>
            <a:pPr marL="457200" lvl="1" indent="0">
              <a:buNone/>
            </a:pPr>
            <a:endParaRPr lang="nb-NO" dirty="0"/>
          </a:p>
          <a:p>
            <a:r>
              <a:rPr lang="nb-NO" b="1" dirty="0" smtClean="0"/>
              <a:t>Helsestasjon</a:t>
            </a:r>
          </a:p>
          <a:p>
            <a:pPr lvl="1"/>
            <a:r>
              <a:rPr lang="nb-NO" dirty="0" err="1" smtClean="0"/>
              <a:t>Auke</a:t>
            </a:r>
            <a:r>
              <a:rPr lang="nb-NO" dirty="0" smtClean="0"/>
              <a:t> i komplekse saker</a:t>
            </a:r>
          </a:p>
          <a:p>
            <a:pPr lvl="1"/>
            <a:r>
              <a:rPr lang="nb-NO" dirty="0" smtClean="0"/>
              <a:t>Dei som slit psykisk har blitt yngre</a:t>
            </a:r>
          </a:p>
          <a:p>
            <a:pPr lvl="1"/>
            <a:r>
              <a:rPr lang="nb-NO" dirty="0"/>
              <a:t>Angst, depresjon, </a:t>
            </a:r>
            <a:r>
              <a:rPr lang="nb-NO" dirty="0" err="1"/>
              <a:t>skulevegring</a:t>
            </a:r>
            <a:r>
              <a:rPr lang="nb-NO" dirty="0"/>
              <a:t>, </a:t>
            </a:r>
            <a:r>
              <a:rPr lang="nb-NO" dirty="0" err="1"/>
              <a:t>sjølvskading</a:t>
            </a:r>
            <a:r>
              <a:rPr lang="nb-NO" dirty="0"/>
              <a:t>, sinne, usikre og </a:t>
            </a:r>
            <a:r>
              <a:rPr lang="nb-NO" dirty="0" smtClean="0"/>
              <a:t>kjønnsforvirra</a:t>
            </a:r>
          </a:p>
          <a:p>
            <a:pPr marL="457200" lvl="1" indent="0">
              <a:buNone/>
            </a:pPr>
            <a:endParaRPr lang="nb-NO" dirty="0" smtClean="0"/>
          </a:p>
          <a:p>
            <a:r>
              <a:rPr lang="nb-NO" b="1" dirty="0" err="1" smtClean="0"/>
              <a:t>Rektorar</a:t>
            </a:r>
            <a:endParaRPr lang="nb-NO" b="1" dirty="0" smtClean="0"/>
          </a:p>
          <a:p>
            <a:pPr lvl="1"/>
            <a:r>
              <a:rPr lang="nb-NO" dirty="0" err="1"/>
              <a:t>Skulevegring</a:t>
            </a:r>
            <a:r>
              <a:rPr lang="nb-NO" dirty="0"/>
              <a:t>, </a:t>
            </a:r>
            <a:r>
              <a:rPr lang="nb-NO" dirty="0" err="1"/>
              <a:t>utfordrande</a:t>
            </a:r>
            <a:r>
              <a:rPr lang="nb-NO" dirty="0"/>
              <a:t> heimesituasjon, å ta gode val</a:t>
            </a:r>
          </a:p>
          <a:p>
            <a:pPr lvl="1"/>
            <a:endParaRPr lang="nb-NO" dirty="0"/>
          </a:p>
        </p:txBody>
      </p:sp>
    </p:spTree>
    <p:extLst>
      <p:ext uri="{BB962C8B-B14F-4D97-AF65-F5344CB8AC3E}">
        <p14:creationId xmlns:p14="http://schemas.microsoft.com/office/powerpoint/2010/main" val="320020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03312" y="344032"/>
            <a:ext cx="8946541" cy="5904367"/>
          </a:xfrm>
        </p:spPr>
        <p:txBody>
          <a:bodyPr>
            <a:normAutofit/>
          </a:bodyPr>
          <a:lstStyle/>
          <a:p>
            <a:r>
              <a:rPr lang="nb-NO" b="1" dirty="0" smtClean="0"/>
              <a:t>BUP</a:t>
            </a:r>
            <a:endParaRPr lang="nb-NO" b="1" dirty="0"/>
          </a:p>
          <a:p>
            <a:pPr lvl="1"/>
            <a:r>
              <a:rPr lang="nn-NO" dirty="0" smtClean="0"/>
              <a:t>Angst er den vanlegaste psykiske helseplaga </a:t>
            </a:r>
          </a:p>
          <a:p>
            <a:pPr lvl="1"/>
            <a:r>
              <a:rPr lang="nn-NO" dirty="0" smtClean="0"/>
              <a:t>20 % sliter med symptom på angst</a:t>
            </a:r>
          </a:p>
          <a:p>
            <a:pPr lvl="1"/>
            <a:r>
              <a:rPr lang="nn-NO" dirty="0" smtClean="0"/>
              <a:t>10% angstliding</a:t>
            </a:r>
          </a:p>
          <a:p>
            <a:pPr lvl="1"/>
            <a:r>
              <a:rPr lang="nn-NO" dirty="0" smtClean="0"/>
              <a:t>«</a:t>
            </a:r>
            <a:r>
              <a:rPr lang="nn-NO" i="1" dirty="0" smtClean="0"/>
              <a:t>Barn må lære seg at det er normalt å sveitte på hendene og få hjartebank</a:t>
            </a:r>
            <a:r>
              <a:rPr lang="nn-NO" dirty="0" smtClean="0"/>
              <a:t>»</a:t>
            </a:r>
          </a:p>
          <a:p>
            <a:endParaRPr lang="nn-NO" b="1" dirty="0" smtClean="0"/>
          </a:p>
          <a:p>
            <a:r>
              <a:rPr lang="nn-NO" b="1" dirty="0" smtClean="0"/>
              <a:t>Ungdommens kommunestyre Luster</a:t>
            </a:r>
          </a:p>
          <a:p>
            <a:pPr lvl="1"/>
            <a:r>
              <a:rPr lang="nn-NO" dirty="0" smtClean="0"/>
              <a:t>Meir informasjon psykisk helse i skulen</a:t>
            </a:r>
          </a:p>
          <a:p>
            <a:pPr lvl="1"/>
            <a:r>
              <a:rPr lang="nn-NO" dirty="0" smtClean="0"/>
              <a:t>Normalisere psykisk helse- mindre tabu</a:t>
            </a:r>
          </a:p>
          <a:p>
            <a:pPr lvl="1"/>
            <a:r>
              <a:rPr lang="nn-NO" dirty="0" smtClean="0"/>
              <a:t>Mindre press- skule er ikkje alt</a:t>
            </a:r>
          </a:p>
          <a:p>
            <a:pPr lvl="1"/>
            <a:r>
              <a:rPr lang="nn-NO" dirty="0" smtClean="0"/>
              <a:t>Små dosar med tema heile året</a:t>
            </a:r>
          </a:p>
          <a:p>
            <a:pPr lvl="1"/>
            <a:r>
              <a:rPr lang="nn-NO" dirty="0" smtClean="0"/>
              <a:t>Tema seksualitet, rus og nettvett</a:t>
            </a:r>
            <a:br>
              <a:rPr lang="nn-NO" dirty="0" smtClean="0"/>
            </a:br>
            <a:endParaRPr lang="nn-NO" dirty="0" smtClean="0"/>
          </a:p>
          <a:p>
            <a:endParaRPr lang="nb-NO" dirty="0" smtClean="0"/>
          </a:p>
          <a:p>
            <a:endParaRPr lang="nb-NO" dirty="0"/>
          </a:p>
        </p:txBody>
      </p:sp>
      <p:pic>
        <p:nvPicPr>
          <p:cNvPr id="1026" name="Bil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77" y="5778933"/>
            <a:ext cx="57562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vrundet rektangel 3"/>
          <p:cNvSpPr/>
          <p:nvPr/>
        </p:nvSpPr>
        <p:spPr>
          <a:xfrm>
            <a:off x="9595510" y="3857105"/>
            <a:ext cx="1792926" cy="1321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Læreplan 2020</a:t>
            </a:r>
            <a:endParaRPr lang="nb-NO" dirty="0"/>
          </a:p>
        </p:txBody>
      </p:sp>
    </p:spTree>
    <p:extLst>
      <p:ext uri="{BB962C8B-B14F-4D97-AF65-F5344CB8AC3E}">
        <p14:creationId xmlns:p14="http://schemas.microsoft.com/office/powerpoint/2010/main" val="2188576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8591" y="571335"/>
            <a:ext cx="4665721" cy="2604127"/>
          </a:xfrm>
        </p:spPr>
        <p:txBody>
          <a:bodyPr/>
          <a:lstStyle/>
          <a:p>
            <a:pPr algn="ctr"/>
            <a:r>
              <a:rPr lang="nb-NO" dirty="0" smtClean="0"/>
              <a:t>Livsmeistring- robuste barn og unge</a:t>
            </a:r>
            <a:endParaRPr lang="nb-NO" dirty="0"/>
          </a:p>
        </p:txBody>
      </p:sp>
      <p:pic>
        <p:nvPicPr>
          <p:cNvPr id="4" name="Bilde 3" descr="Et bilde som inneholder tekst&#10;&#10;Automatisk generert beskrivelse">
            <a:extLst>
              <a:ext uri="{FF2B5EF4-FFF2-40B4-BE49-F238E27FC236}">
                <a16:creationId xmlns:a16="http://schemas.microsoft.com/office/drawing/2014/main" id="{BC79DD62-D32D-49B3-8E72-A79C0EE910DD}"/>
              </a:ext>
            </a:extLst>
          </p:cNvPr>
          <p:cNvPicPr>
            <a:picLocks noChangeAspect="1"/>
          </p:cNvPicPr>
          <p:nvPr/>
        </p:nvPicPr>
        <p:blipFill rotWithShape="1">
          <a:blip r:embed="rId2"/>
          <a:srcRect t="13769" r="-1" b="-1"/>
          <a:stretch/>
        </p:blipFill>
        <p:spPr>
          <a:xfrm>
            <a:off x="5915147" y="1409374"/>
            <a:ext cx="5195997" cy="4572000"/>
          </a:xfrm>
          <a:prstGeom prst="rect">
            <a:avLst/>
          </a:prstGeom>
          <a:noFill/>
        </p:spPr>
      </p:pic>
      <p:pic>
        <p:nvPicPr>
          <p:cNvPr id="5" name="Grafikk 6">
            <a:extLst>
              <a:ext uri="{FF2B5EF4-FFF2-40B4-BE49-F238E27FC236}">
                <a16:creationId xmlns:a16="http://schemas.microsoft.com/office/drawing/2014/main" id="{BE0167C9-A8AD-4F8E-8BD2-4AB3324DEF40}"/>
              </a:ext>
            </a:extLst>
          </p:cNvPr>
          <p:cNvPicPr>
            <a:picLocks noGrp="1" noChangeAspect="1"/>
          </p:cNvPicPr>
          <p:nvPr>
            <p:ph idx="1"/>
          </p:nvPr>
        </p:nvPicPr>
        <p:blipFill>
          <a:blip r:embed="rId3">
            <a:extLst>
              <a:ext uri="{96DAC541-7B7A-43D3-8B79-37D633B846F1}">
                <asvg:svgBlip xmlns:asvg="http://schemas.microsoft.com/office/drawing/2016/SVG/main" xmlns="" r:embed="rId5"/>
              </a:ext>
            </a:extLst>
          </a:blip>
          <a:stretch>
            <a:fillRect/>
          </a:stretch>
        </p:blipFill>
        <p:spPr>
          <a:xfrm>
            <a:off x="1133451" y="3935982"/>
            <a:ext cx="1394323" cy="1742903"/>
          </a:xfrm>
          <a:prstGeom prst="rect">
            <a:avLst/>
          </a:prstGeom>
        </p:spPr>
      </p:pic>
      <p:pic>
        <p:nvPicPr>
          <p:cNvPr id="6" name="Bilde 5">
            <a:extLst>
              <a:ext uri="{FF2B5EF4-FFF2-40B4-BE49-F238E27FC236}">
                <a16:creationId xmlns:a16="http://schemas.microsoft.com/office/drawing/2014/main" id="{FE0EA7F8-DC72-4A6E-8758-87ECBC156DB9}"/>
              </a:ext>
            </a:extLst>
          </p:cNvPr>
          <p:cNvPicPr>
            <a:picLocks noChangeAspect="1"/>
          </p:cNvPicPr>
          <p:nvPr/>
        </p:nvPicPr>
        <p:blipFill>
          <a:blip r:embed="rId6"/>
          <a:stretch>
            <a:fillRect/>
          </a:stretch>
        </p:blipFill>
        <p:spPr>
          <a:xfrm>
            <a:off x="2853192" y="3935982"/>
            <a:ext cx="1720572" cy="1828108"/>
          </a:xfrm>
          <a:prstGeom prst="rect">
            <a:avLst/>
          </a:prstGeom>
        </p:spPr>
      </p:pic>
    </p:spTree>
    <p:extLst>
      <p:ext uri="{BB962C8B-B14F-4D97-AF65-F5344CB8AC3E}">
        <p14:creationId xmlns:p14="http://schemas.microsoft.com/office/powerpoint/2010/main" val="1519254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Program for folkehelse</a:t>
            </a:r>
            <a:endParaRPr lang="nb-NO" dirty="0"/>
          </a:p>
        </p:txBody>
      </p:sp>
      <p:sp>
        <p:nvSpPr>
          <p:cNvPr id="3" name="Plassholder for innhold 2"/>
          <p:cNvSpPr>
            <a:spLocks noGrp="1"/>
          </p:cNvSpPr>
          <p:nvPr>
            <p:ph idx="1"/>
          </p:nvPr>
        </p:nvSpPr>
        <p:spPr/>
        <p:txBody>
          <a:bodyPr/>
          <a:lstStyle/>
          <a:p>
            <a:r>
              <a:rPr lang="nb-NO" dirty="0" smtClean="0"/>
              <a:t>Nasjonal satsing på barn og unge og psykisk helse</a:t>
            </a:r>
          </a:p>
          <a:p>
            <a:r>
              <a:rPr lang="nb-NO" dirty="0" smtClean="0"/>
              <a:t>Helsedirektoratet</a:t>
            </a:r>
          </a:p>
          <a:p>
            <a:r>
              <a:rPr lang="nb-NO" dirty="0" smtClean="0"/>
              <a:t>Fylkeskommunen</a:t>
            </a:r>
          </a:p>
          <a:p>
            <a:r>
              <a:rPr lang="nb-NO" dirty="0" smtClean="0"/>
              <a:t>5 år</a:t>
            </a:r>
          </a:p>
          <a:p>
            <a:r>
              <a:rPr lang="nb-NO" dirty="0"/>
              <a:t>Universelle tiltak retta mot barn og unge</a:t>
            </a:r>
          </a:p>
          <a:p>
            <a:r>
              <a:rPr lang="nb-NO" dirty="0" smtClean="0"/>
              <a:t>Kartlegging og merverknad før tiltak</a:t>
            </a:r>
          </a:p>
          <a:p>
            <a:r>
              <a:rPr lang="nb-NO" dirty="0"/>
              <a:t>Barn og unge, foreldre, tilsette i oppvekst og helse</a:t>
            </a:r>
          </a:p>
          <a:p>
            <a:r>
              <a:rPr lang="nb-NO" dirty="0" smtClean="0"/>
              <a:t>Prosjektgruppe</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339" y="2571185"/>
            <a:ext cx="3836406" cy="2557604"/>
          </a:xfrm>
          <a:prstGeom prst="rect">
            <a:avLst/>
          </a:prstGeom>
        </p:spPr>
      </p:pic>
    </p:spTree>
    <p:extLst>
      <p:ext uri="{BB962C8B-B14F-4D97-AF65-F5344CB8AC3E}">
        <p14:creationId xmlns:p14="http://schemas.microsoft.com/office/powerpoint/2010/main" val="102146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Prosjektidè</a:t>
            </a:r>
            <a:endParaRPr lang="nb-NO" dirty="0"/>
          </a:p>
        </p:txBody>
      </p:sp>
      <p:sp>
        <p:nvSpPr>
          <p:cNvPr id="3" name="Plassholder for innhold 2"/>
          <p:cNvSpPr>
            <a:spLocks noGrp="1"/>
          </p:cNvSpPr>
          <p:nvPr>
            <p:ph idx="1"/>
          </p:nvPr>
        </p:nvSpPr>
        <p:spPr>
          <a:xfrm>
            <a:off x="1103312" y="2052918"/>
            <a:ext cx="4509837" cy="4195481"/>
          </a:xfrm>
        </p:spPr>
        <p:txBody>
          <a:bodyPr>
            <a:normAutofit/>
          </a:bodyPr>
          <a:lstStyle/>
          <a:p>
            <a:r>
              <a:rPr lang="nb-NO" dirty="0" err="1" smtClean="0"/>
              <a:t>Gjere</a:t>
            </a:r>
            <a:r>
              <a:rPr lang="nb-NO" dirty="0" smtClean="0"/>
              <a:t> </a:t>
            </a:r>
            <a:r>
              <a:rPr lang="nb-NO" dirty="0"/>
              <a:t>barn og unge rusta til å takle medgang og motgang i </a:t>
            </a:r>
            <a:r>
              <a:rPr lang="nb-NO" dirty="0" smtClean="0"/>
              <a:t>livet</a:t>
            </a:r>
          </a:p>
          <a:p>
            <a:pPr marL="0" indent="0">
              <a:buNone/>
            </a:pPr>
            <a:endParaRPr lang="nb-NO" dirty="0" smtClean="0"/>
          </a:p>
          <a:p>
            <a:r>
              <a:rPr lang="nb-NO" dirty="0" err="1"/>
              <a:t>Gje</a:t>
            </a:r>
            <a:r>
              <a:rPr lang="nb-NO" dirty="0"/>
              <a:t> barn og unge som bor i Luster- og Sogndal kommune like </a:t>
            </a:r>
            <a:r>
              <a:rPr lang="nb-NO" dirty="0" err="1"/>
              <a:t>moglegheiter</a:t>
            </a:r>
            <a:r>
              <a:rPr lang="nb-NO" dirty="0"/>
              <a:t> til å utvikle ei god og robust psykisk </a:t>
            </a:r>
            <a:r>
              <a:rPr lang="nb-NO" dirty="0" smtClean="0"/>
              <a:t>helse</a:t>
            </a:r>
          </a:p>
          <a:p>
            <a:pPr marL="0" indent="0">
              <a:buNone/>
            </a:pPr>
            <a:endParaRPr lang="nb-NO" dirty="0" smtClean="0"/>
          </a:p>
          <a:p>
            <a:endParaRPr lang="nb-NO" dirty="0"/>
          </a:p>
        </p:txBody>
      </p:sp>
      <p:pic>
        <p:nvPicPr>
          <p:cNvPr id="4" name="Bilde 3"/>
          <p:cNvPicPr>
            <a:picLocks noChangeAspect="1"/>
          </p:cNvPicPr>
          <p:nvPr/>
        </p:nvPicPr>
        <p:blipFill>
          <a:blip r:embed="rId2"/>
          <a:stretch>
            <a:fillRect/>
          </a:stretch>
        </p:blipFill>
        <p:spPr>
          <a:xfrm>
            <a:off x="6213457" y="1853248"/>
            <a:ext cx="5486876" cy="3596952"/>
          </a:xfrm>
          <a:prstGeom prst="rect">
            <a:avLst/>
          </a:prstGeom>
        </p:spPr>
      </p:pic>
    </p:spTree>
    <p:extLst>
      <p:ext uri="{BB962C8B-B14F-4D97-AF65-F5344CB8AC3E}">
        <p14:creationId xmlns:p14="http://schemas.microsoft.com/office/powerpoint/2010/main" val="3518565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935</TotalTime>
  <Words>630</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Arial</vt:lpstr>
      <vt:lpstr>Calibri</vt:lpstr>
      <vt:lpstr>Century Gothic</vt:lpstr>
      <vt:lpstr>Times New Roman</vt:lpstr>
      <vt:lpstr>Wingdings</vt:lpstr>
      <vt:lpstr>Wingdings 3</vt:lpstr>
      <vt:lpstr>Ion</vt:lpstr>
      <vt:lpstr>Robuste barn og unge</vt:lpstr>
      <vt:lpstr>Generasjon prestasjon</vt:lpstr>
      <vt:lpstr>Ungdata</vt:lpstr>
      <vt:lpstr>Resultat- Ungdata</vt:lpstr>
      <vt:lpstr>Kva veit me om korleis barn og unge i Luster har det i dag?  </vt:lpstr>
      <vt:lpstr>PowerPoint-presentasjon</vt:lpstr>
      <vt:lpstr>Livsmeistring- robuste barn og unge</vt:lpstr>
      <vt:lpstr>Program for folkehelse</vt:lpstr>
      <vt:lpstr>Prosjektidè</vt:lpstr>
      <vt:lpstr>Målsetting</vt:lpstr>
      <vt:lpstr>System </vt:lpstr>
      <vt:lpstr>Kva er livsmeistring? </vt:lpstr>
      <vt:lpstr>Livsmeistring og folkehelse</vt:lpstr>
      <vt:lpstr>PowerPoint-presentasjon</vt:lpstr>
      <vt:lpstr>Me treng hjelp og innspel frå dykk foreldre  </vt:lpstr>
    </vt:vector>
  </TitlesOfParts>
  <Company>Luster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Livsmeistring- robuste barn og unge</dc:title>
  <dc:creator>Marte Krogstadmo</dc:creator>
  <cp:lastModifiedBy>Selland Hilde Holte</cp:lastModifiedBy>
  <cp:revision>44</cp:revision>
  <dcterms:created xsi:type="dcterms:W3CDTF">2021-03-15T19:58:14Z</dcterms:created>
  <dcterms:modified xsi:type="dcterms:W3CDTF">2021-03-23T08:10:37Z</dcterms:modified>
</cp:coreProperties>
</file>